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83" r:id="rId5"/>
    <p:sldId id="390" r:id="rId6"/>
    <p:sldId id="391" r:id="rId7"/>
    <p:sldId id="392" r:id="rId8"/>
    <p:sldId id="386" r:id="rId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90"/>
            <p14:sldId id="391"/>
            <p14:sldId id="392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7" autoAdjust="0"/>
    <p:restoredTop sz="94726" autoAdjust="0"/>
  </p:normalViewPr>
  <p:slideViewPr>
    <p:cSldViewPr>
      <p:cViewPr varScale="1">
        <p:scale>
          <a:sx n="143" d="100"/>
          <a:sy n="143" d="100"/>
        </p:scale>
        <p:origin x="37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333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6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59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24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6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555773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Status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</a:t>
            </a:r>
            <a:r>
              <a:rPr lang="da-DK" sz="1600" dirty="0"/>
              <a:t>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Raflebæger </a:t>
            </a:r>
            <a:r>
              <a:rPr lang="da-DK" sz="1600" dirty="0" smtClean="0"/>
              <a:t>4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15.30 Øvelser omkring Computerspil </a:t>
            </a:r>
            <a:r>
              <a:rPr lang="da-DK" sz="1600" dirty="0" smtClean="0"/>
              <a:t>1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17.00 </a:t>
            </a:r>
            <a:r>
              <a:rPr lang="da-DK" sz="1600" dirty="0" smtClean="0"/>
              <a:t>Slut</a:t>
            </a:r>
          </a:p>
          <a:p>
            <a:pPr lvl="1">
              <a:spcBef>
                <a:spcPts val="0"/>
              </a:spcBef>
              <a:buNone/>
            </a:pP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Mundtlig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Finder sted tirsdag den 27. maj og onsdag den 28. maj (i Nygaard-295)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selv vælge, </a:t>
            </a:r>
            <a:r>
              <a:rPr lang="da-DK" sz="1600" dirty="0"/>
              <a:t>om </a:t>
            </a:r>
            <a:r>
              <a:rPr lang="da-DK" sz="1600" dirty="0" smtClean="0"/>
              <a:t>I </a:t>
            </a:r>
            <a:r>
              <a:rPr lang="da-DK" sz="1600" dirty="0"/>
              <a:t>vil op </a:t>
            </a:r>
            <a:r>
              <a:rPr lang="da-DK" sz="1600" dirty="0" smtClean="0"/>
              <a:t>torsdag </a:t>
            </a:r>
            <a:r>
              <a:rPr lang="da-DK" sz="1600" dirty="0"/>
              <a:t>formiddag, </a:t>
            </a:r>
            <a:r>
              <a:rPr lang="da-DK" sz="1600" dirty="0" smtClean="0"/>
              <a:t>torsdag </a:t>
            </a:r>
            <a:r>
              <a:rPr lang="da-DK" sz="1600" dirty="0"/>
              <a:t>eftermiddag, </a:t>
            </a:r>
            <a:r>
              <a:rPr lang="da-DK" sz="1600" dirty="0" smtClean="0"/>
              <a:t>fredag </a:t>
            </a:r>
            <a:r>
              <a:rPr lang="da-DK" sz="1600" dirty="0"/>
              <a:t>formiddag eller </a:t>
            </a:r>
            <a:r>
              <a:rPr lang="da-DK" sz="1600" dirty="0" smtClean="0"/>
              <a:t>fredag eftermiddag (via en </a:t>
            </a:r>
            <a:r>
              <a:rPr lang="da-DK" sz="1600" dirty="0" err="1" smtClean="0"/>
              <a:t>Doodle</a:t>
            </a:r>
            <a:r>
              <a:rPr lang="da-DK" sz="1600" dirty="0" smtClean="0"/>
              <a:t> under Vigtig meddelelse om ”Mundtlig </a:t>
            </a:r>
            <a:r>
              <a:rPr lang="da-DK" sz="1600" dirty="0" err="1" smtClean="0"/>
              <a:t>eksament</a:t>
            </a:r>
            <a:r>
              <a:rPr lang="da-DK" sz="1600" dirty="0" smtClean="0"/>
              <a:t>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kan se spørgsmål, pensum mv på Brightspace siden ”Eksamen og køreprøve”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I den sidste forelæsning (på Seminar 8) vil jeg give nogle gode råd omkring eksamen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Der er også to informative videoer om mundtlig eksamen (under Seminar 8)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39590">
            <a:off x="5828554" y="2127735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Quiz 5 og dronningeopgaven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 Quiz 5 var jeres gennemsnitlige vurdering af pensummets sværhedsgrad steget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til 4,14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helt normalt (mod 4,15 i 2024)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(som sædvanlig)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5 fint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</a:t>
            </a:r>
            <a:r>
              <a:rPr lang="da-DK" altLang="da-DK" sz="1600" dirty="0" smtClean="0"/>
              <a:t>2,14 </a:t>
            </a:r>
            <a:r>
              <a:rPr lang="da-DK" altLang="da-DK" sz="1600" dirty="0" smtClean="0"/>
              <a:t>forsøg pr spørgsmål (mod 2,37 i 2024)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især problemer med </a:t>
            </a:r>
            <a:r>
              <a:rPr lang="da-DK" altLang="da-DK" sz="1600" smtClean="0"/>
              <a:t>spørgsmål </a:t>
            </a:r>
            <a:r>
              <a:rPr lang="da-DK" altLang="da-DK" sz="1600" smtClean="0"/>
              <a:t>5, 7 og 12, </a:t>
            </a:r>
            <a:r>
              <a:rPr lang="da-DK" altLang="da-DK" sz="1600" dirty="0" smtClean="0"/>
              <a:t>hvor I skulle klassificere forskellige komponenter – så dem vil vi lige kigge lidt på inden vi starter dagens forelæsning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I har klaret dronningeopgaven virkelig flot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Høj kvalitet og ingen genafleveringer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Den er en af de sværeste opgaver på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 kan klare den, er der ingen grund til at tro, at I ikke kan klare de resterende </a:t>
            </a:r>
            <a:r>
              <a:rPr lang="da-DK" altLang="da-DK" sz="1600" dirty="0" smtClean="0"/>
              <a:t>afleveringsopgaver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491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5555" y="1124744"/>
            <a:ext cx="831692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da-DK" sz="1800" dirty="0" smtClean="0"/>
              <a:t>Raflebæger </a:t>
            </a:r>
            <a:r>
              <a:rPr lang="da-DK" sz="1800" dirty="0"/>
              <a:t>4 og computerspilsopgaverne er (i lighed med Dronningeopgaven) noget større end </a:t>
            </a:r>
            <a:r>
              <a:rPr lang="da-DK" sz="1800" dirty="0" smtClean="0"/>
              <a:t>opgaverne </a:t>
            </a:r>
            <a:r>
              <a:rPr lang="da-DK" sz="1800" dirty="0"/>
              <a:t>fra kursets første halvdel (men ikke væsentligt sværere)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 smtClean="0"/>
              <a:t>Det </a:t>
            </a:r>
            <a:r>
              <a:rPr lang="da-DK" sz="1600" dirty="0"/>
              <a:t>er derfor vigtigt, at I kommer tidligt i </a:t>
            </a:r>
            <a:r>
              <a:rPr lang="da-DK" sz="1600" dirty="0" smtClean="0"/>
              <a:t>gang</a:t>
            </a:r>
            <a:endParaRPr lang="da-DK" sz="1600" dirty="0"/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Computerspil 2 er normalt den, der tager længst tid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Læs opgaveformuleringen omhyggeligt (gerne flere gange)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Mange fejl skyldes, at man misforstår eller overser ting, der står i 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Husk at I kan få hjælp via </a:t>
            </a:r>
            <a:r>
              <a:rPr lang="da-DK" sz="1600" dirty="0" smtClean="0"/>
              <a:t>diskussionsforummet </a:t>
            </a:r>
            <a:r>
              <a:rPr lang="da-DK" sz="1600" dirty="0"/>
              <a:t>og i </a:t>
            </a:r>
            <a:r>
              <a:rPr lang="da-DK" sz="1600" dirty="0" smtClean="0"/>
              <a:t>studiecaféen</a:t>
            </a:r>
          </a:p>
        </p:txBody>
      </p:sp>
    </p:spTree>
    <p:extLst>
      <p:ext uri="{BB962C8B-B14F-4D97-AF65-F5344CB8AC3E}">
        <p14:creationId xmlns:p14="http://schemas.microsoft.com/office/powerpoint/2010/main" val="24157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 (fortsat)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5555" y="1124744"/>
            <a:ext cx="831692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Før I starter på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Raflebæger </a:t>
            </a:r>
            <a:r>
              <a:rPr lang="da-DK" altLang="da-DK" sz="1800" b="1" dirty="0">
                <a:solidFill>
                  <a:srgbClr val="A50021"/>
                </a:solidFill>
              </a:rPr>
              <a:t>4, er det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vigtigt</a:t>
            </a:r>
            <a:r>
              <a:rPr lang="da-DK" altLang="da-DK" sz="1800" b="1" dirty="0">
                <a:solidFill>
                  <a:srgbClr val="A50021"/>
                </a:solidFill>
              </a:rPr>
              <a:t>, at I ser videoen om ”Regression tests” (findes under Seminar 6”)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Videoen forklarer i stor detalje, hvordan man laver regression tests for</a:t>
            </a:r>
            <a:br>
              <a:rPr lang="da-DK" altLang="da-DK" sz="1600" dirty="0"/>
            </a:br>
            <a:r>
              <a:rPr lang="da-DK" altLang="da-DK" sz="1600" dirty="0"/>
              <a:t>Raflebæger 1 projektet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Raflebæger 4 opgaven skal I så ”blot” gøre noget helt lignende for Raflebæger 2 og Raflebæger 3 projekterne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Før </a:t>
            </a:r>
            <a:r>
              <a:rPr lang="da-DK" altLang="da-DK" sz="1800" b="1" dirty="0">
                <a:solidFill>
                  <a:srgbClr val="A50021"/>
                </a:solidFill>
              </a:rPr>
              <a:t>I starter på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computerspilsopgaven er det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 vigtigt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, at </a:t>
            </a:r>
            <a:r>
              <a:rPr lang="da-DK" altLang="da-DK" sz="1800" b="1" dirty="0">
                <a:solidFill>
                  <a:srgbClr val="A50021"/>
                </a:solidFill>
              </a:rPr>
              <a:t>I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læser den ”Vigtige meddelelse”, der er om opgaven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Forelæsningsslidsene indeholder også mange hints til, hvordan man skal løse de forskellige delopgaver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Kig slidsene </a:t>
            </a:r>
            <a:r>
              <a:rPr lang="da-DK" altLang="da-DK" sz="1600" dirty="0"/>
              <a:t>i</a:t>
            </a:r>
            <a:r>
              <a:rPr lang="da-DK" altLang="da-DK" sz="1600" dirty="0" smtClean="0"/>
              <a:t>gennem før I starter – så undgår I at skulle genopfinde den dybe tallerken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1691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Studiecaféen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3529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fredag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kl 15.30-17 er der studiecafé,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hvor I via Zoom kan få hjælp fra en af instruktorerne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kan også bruge Studiecaféen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til at stille spørgsmål omkring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</a:t>
            </a:r>
            <a:r>
              <a:rPr lang="da-DK" altLang="da-DK" sz="1600" dirty="0" smtClean="0"/>
              <a:t>eres </a:t>
            </a:r>
            <a:r>
              <a:rPr lang="da-DK" altLang="da-DK" sz="1600" dirty="0"/>
              <a:t>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</a:t>
            </a:r>
            <a:r>
              <a:rPr lang="da-DK" altLang="da-DK" sz="1600" dirty="0" smtClean="0"/>
              <a:t>lt </a:t>
            </a:r>
            <a:r>
              <a:rPr lang="da-DK" altLang="da-DK" sz="1600" dirty="0"/>
              <a:t>andet, som I har problemer </a:t>
            </a:r>
            <a:r>
              <a:rPr lang="da-DK" altLang="da-DK" sz="1600" dirty="0" smtClean="0"/>
              <a:t>med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3466754"/>
            <a:ext cx="6490623" cy="176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Hvordan synes I, at det går</a:t>
            </a:r>
            <a:r>
              <a:rPr lang="da-DK" sz="1800" b="1" dirty="0">
                <a:solidFill>
                  <a:srgbClr val="A50021"/>
                </a:solidFill>
              </a:rPr>
              <a:t>? Er I stadig ved godt mod?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hårdt?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Er det svært?</a:t>
            </a:r>
          </a:p>
          <a:p>
            <a:pPr marL="728663" lvl="1" indent="-271463">
              <a:spcBef>
                <a:spcPts val="400"/>
              </a:spcBef>
            </a:pPr>
            <a:r>
              <a:rPr lang="da-DK" sz="1600" dirty="0" smtClean="0"/>
              <a:t>Har I har den nødvendige tid – eller kan den skaffes?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Er der noget vi kan gøre for at hjælpe jer bedre</a:t>
            </a:r>
            <a:r>
              <a:rPr lang="da-DK" sz="1800" b="1" dirty="0" smtClean="0">
                <a:solidFill>
                  <a:srgbClr val="A50021"/>
                </a:solidFill>
              </a:rPr>
              <a:t>?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b="1" dirty="0">
              <a:solidFill>
                <a:srgbClr val="A50021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4908160" y="561555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7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649883-1777-461F-BE12-41625C8ECB71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e064323b-8959-406a-a3e9-bb6e93638192"/>
    <ds:schemaRef ds:uri="f659a008-7c21-4ee3-a745-e38581e1310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EC9441-02D4-4AEE-B03A-199546E0E8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F3202B-5307-4694-9CB6-FD51D2FF3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8221</TotalTime>
  <Words>570</Words>
  <Application>Microsoft Office PowerPoint</Application>
  <PresentationFormat>On-screen Show (4:3)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584</cp:revision>
  <cp:lastPrinted>2019-02-08T06:10:49Z</cp:lastPrinted>
  <dcterms:created xsi:type="dcterms:W3CDTF">2000-02-22T02:31:40Z</dcterms:created>
  <dcterms:modified xsi:type="dcterms:W3CDTF">2025-03-24T19:35:51Z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