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726" autoAdjust="0"/>
  </p:normalViewPr>
  <p:slideViewPr>
    <p:cSldViewPr>
      <p:cViewPr varScale="1">
        <p:scale>
          <a:sx n="109" d="100"/>
          <a:sy n="109" d="100"/>
        </p:scale>
        <p:origin x="6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</a:t>
            </a:r>
            <a:r>
              <a:rPr lang="en-GB" altLang="da-DK" sz="2800" dirty="0" smtClean="0"/>
              <a:t>2025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</a:t>
            </a:r>
            <a:r>
              <a:rPr lang="en-GB" altLang="da-DK" sz="1600" spc="-30" dirty="0" smtClean="0"/>
              <a:t>groups </a:t>
            </a:r>
            <a:r>
              <a:rPr lang="en-GB" altLang="da-DK" sz="1600" spc="-30" dirty="0" smtClean="0"/>
              <a:t>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Information meeting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0" dirty="0" smtClean="0">
                <a:solidFill>
                  <a:srgbClr val="A50021"/>
                </a:solidFill>
                <a:cs typeface="ＭＳ Ｐゴシック" charset="0"/>
              </a:rPr>
              <a:t>It is a good idea to update the contract </a:t>
            </a:r>
            <a:r>
              <a:rPr lang="en-GB" altLang="da-DK" sz="1800" b="1" spc="-100" dirty="0" smtClean="0">
                <a:solidFill>
                  <a:srgbClr val="A50021"/>
                </a:solidFill>
                <a:cs typeface="ＭＳ Ｐゴシック" charset="0"/>
              </a:rPr>
              <a:t>with regular intervals during your project</a:t>
            </a:r>
            <a:endParaRPr lang="en-GB" altLang="da-DK" sz="1800" b="1" spc="-10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67568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/>
              <a:t>How </a:t>
            </a:r>
            <a:r>
              <a:rPr lang="en-GB" altLang="da-DK" sz="1600" b="1" dirty="0"/>
              <a:t>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spc="-30" dirty="0" smtClean="0"/>
              <a:t>How </a:t>
            </a:r>
            <a:r>
              <a:rPr lang="en-US" altLang="da-DK" sz="1600" b="1" spc="-30" dirty="0"/>
              <a:t>to write an academic </a:t>
            </a:r>
            <a:r>
              <a:rPr lang="en-US" altLang="da-DK" sz="1600" b="1" spc="-30" dirty="0" smtClean="0"/>
              <a:t>paper and make an oral presentation of it</a:t>
            </a:r>
            <a:r>
              <a:rPr lang="en-US" altLang="da-DK" sz="1600" spc="-30" dirty="0" smtClean="0"/>
              <a:t> </a:t>
            </a:r>
            <a:r>
              <a:rPr lang="en-US" altLang="da-DK" sz="1600" spc="-50" dirty="0"/>
              <a:t>(by Kurt Jensen</a:t>
            </a:r>
            <a:r>
              <a:rPr lang="en-US" altLang="da-DK" sz="1600" spc="-50" dirty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 smtClean="0"/>
              <a:t>Publication </a:t>
            </a:r>
            <a:r>
              <a:rPr lang="en-US" altLang="da-DK" sz="1600" b="1" dirty="0"/>
              <a:t>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/>
              <a:t>Generative AI in bachelor projects (rules and possibilities)</a:t>
            </a:r>
            <a:r>
              <a:rPr lang="en-US" altLang="da-DK" sz="1600" dirty="0" smtClean="0"/>
              <a:t> </a:t>
            </a:r>
            <a:r>
              <a:rPr lang="en-US" altLang="da-DK" sz="1600" dirty="0"/>
              <a:t>(by </a:t>
            </a:r>
            <a:r>
              <a:rPr lang="en-US" altLang="da-DK" sz="1600" dirty="0" smtClean="0"/>
              <a:t>Niels Olof Bouvin)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13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 smtClean="0"/>
              <a:t>How </a:t>
            </a:r>
            <a:r>
              <a:rPr lang="en-US" altLang="da-DK" sz="1600" b="1" dirty="0"/>
              <a:t>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</a:t>
            </a:r>
            <a:r>
              <a:rPr lang="en-GB" altLang="da-DK" sz="1600" dirty="0" smtClean="0"/>
              <a:t>on “</a:t>
            </a:r>
            <a:r>
              <a:rPr lang="en-GB" altLang="da-DK" sz="1600" noProof="1" smtClean="0"/>
              <a:t>Vigtige meddelelser</a:t>
            </a:r>
            <a:r>
              <a:rPr lang="en-GB" altLang="da-DK" sz="1600" dirty="0" smtClean="0"/>
              <a:t>” (announcements) </a:t>
            </a:r>
            <a:r>
              <a:rPr lang="en-GB" altLang="da-DK" sz="1600" dirty="0"/>
              <a:t>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(to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subpage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</a:t>
            </a:r>
            <a:r>
              <a:rPr lang="en-GB" altLang="da-DK" sz="1600" b="1" dirty="0" smtClean="0"/>
              <a:t>groups</a:t>
            </a:r>
            <a:r>
              <a:rPr lang="en-GB" altLang="da-DK" sz="1600" dirty="0" smtClean="0"/>
              <a:t>“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Most of these pages are empty, but 2-3 research groups use them</a:t>
            </a: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approximately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students doing their cs / it bachelor project in the Spring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2025</a:t>
            </a:r>
            <a:endParaRPr lang="en-GB" altLang="da-DK" sz="1800" b="1" dirty="0" smtClean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</a:t>
            </a:r>
            <a:r>
              <a:rPr lang="en-GB" altLang="da-DK" sz="1600" dirty="0" smtClean="0"/>
              <a:t>, there are </a:t>
            </a:r>
            <a:r>
              <a:rPr lang="en-GB" altLang="da-DK" sz="1600" dirty="0" smtClean="0"/>
              <a:t>three </a:t>
            </a:r>
            <a:r>
              <a:rPr lang="en-GB" altLang="da-DK" sz="1600" dirty="0" smtClean="0"/>
              <a:t>different bachelor project </a:t>
            </a:r>
            <a:r>
              <a:rPr lang="en-GB" altLang="da-DK" sz="1600" dirty="0" smtClean="0"/>
              <a:t>courses (one for </a:t>
            </a:r>
            <a:r>
              <a:rPr lang="en-GB" altLang="da-DK" sz="1600" dirty="0" err="1" smtClean="0"/>
              <a:t>cs</a:t>
            </a:r>
            <a:r>
              <a:rPr lang="en-GB" altLang="da-DK" sz="1600" dirty="0" smtClean="0"/>
              <a:t>, one for it and one for 10 ECTS projects), </a:t>
            </a:r>
            <a:r>
              <a:rPr lang="en-GB" altLang="da-DK" sz="1600" dirty="0" smtClean="0"/>
              <a:t>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 (with a few exceptions)</a:t>
            </a:r>
            <a:endParaRPr lang="en-GB" altLang="da-DK" sz="1800" b="1" dirty="0" smtClean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Schwiegelshohn)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Collaboration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and Computer-Human Interaction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(Eve Hoggan)</a:t>
            </a:r>
            <a:endParaRPr lang="en-US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Theory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(Kristoffer Arnsfelt Hansen) 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(Ira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Assent &amp; Davide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Mottin)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It is no longer possible to make bachelor projects within Bioinformatics.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 (or the next working day at 13.00 if June 8 is a Saturday or a Sunday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) – </a:t>
            </a:r>
            <a:r>
              <a:rPr lang="en-US" sz="1600" b="1" kern="1200" dirty="0" smtClean="0">
                <a:latin typeface="Arial" pitchFamily="34" charset="0"/>
                <a:ea typeface="ＭＳ Ｐゴシック" pitchFamily="34" charset="-128"/>
              </a:rPr>
              <a:t>2025: June 9 at 13.00</a:t>
            </a:r>
            <a:endParaRPr lang="en-GB" sz="1600" b="1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</a:t>
            </a:r>
            <a:r>
              <a:rPr lang="en-GB" altLang="da-DK" sz="1600" dirty="0" smtClean="0"/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difficult to mix 10ECTS and 15 ECTS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04055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December </a:t>
            </a:r>
            <a:r>
              <a:rPr lang="en-GB" sz="1600" b="1" dirty="0" smtClean="0">
                <a:solidFill>
                  <a:srgbClr val="008000"/>
                </a:solidFill>
              </a:rPr>
              <a:t>2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Sunday January </a:t>
            </a:r>
            <a:r>
              <a:rPr lang="en-GB" sz="1600" b="1" dirty="0" smtClean="0">
                <a:solidFill>
                  <a:srgbClr val="008000"/>
                </a:solidFill>
              </a:rPr>
              <a:t>12.</a:t>
            </a:r>
            <a:endParaRPr lang="en-GB" sz="1600" b="1" dirty="0" smtClean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For </a:t>
            </a:r>
            <a:r>
              <a:rPr lang="en-GB" sz="1600" dirty="0"/>
              <a:t>more details see the Brightspace page </a:t>
            </a:r>
            <a:r>
              <a:rPr lang="en-GB" sz="1600" b="1" dirty="0">
                <a:solidFill>
                  <a:srgbClr val="008000"/>
                </a:solidFill>
              </a:rPr>
              <a:t>Registration of bachelor project groups</a:t>
            </a:r>
            <a:r>
              <a:rPr lang="en-GB" sz="1600" dirty="0"/>
              <a:t> </a:t>
            </a:r>
            <a:r>
              <a:rPr lang="en-GB" sz="1600" dirty="0" smtClean="0"/>
              <a:t>which </a:t>
            </a:r>
            <a:r>
              <a:rPr lang="en-GB" sz="1600" dirty="0"/>
              <a:t>will become </a:t>
            </a:r>
            <a:r>
              <a:rPr lang="en-GB" sz="1600" dirty="0" smtClean="0"/>
              <a:t>available </a:t>
            </a:r>
            <a:r>
              <a:rPr lang="en-GB" sz="1600" dirty="0"/>
              <a:t>on Monday December </a:t>
            </a:r>
            <a:r>
              <a:rPr lang="en-GB" sz="1600" dirty="0" smtClean="0"/>
              <a:t>4</a:t>
            </a:r>
            <a:endParaRPr lang="en-GB" sz="1600" dirty="0"/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To register you do </a:t>
            </a:r>
            <a:r>
              <a:rPr lang="en-GB" sz="1600" b="1" dirty="0">
                <a:solidFill>
                  <a:srgbClr val="008000"/>
                </a:solidFill>
              </a:rPr>
              <a:t>not</a:t>
            </a:r>
            <a:r>
              <a:rPr lang="en-GB" sz="1600" dirty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research group</a:t>
            </a:r>
            <a:r>
              <a:rPr lang="en-GB" sz="1600" dirty="0"/>
              <a:t> you want to work </a:t>
            </a:r>
            <a:r>
              <a:rPr lang="en-GB" sz="1600" dirty="0" smtClean="0"/>
              <a:t>with</a:t>
            </a:r>
            <a:endParaRPr lang="en-GB" sz="1600" b="1" dirty="0" smtClean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Each </a:t>
            </a:r>
            <a:r>
              <a:rPr lang="en-GB" sz="1800" b="1" dirty="0">
                <a:solidFill>
                  <a:srgbClr val="A50021"/>
                </a:solidFill>
              </a:rPr>
              <a:t>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</a:t>
            </a:r>
            <a:r>
              <a:rPr lang="en-GB" sz="1600" dirty="0" smtClean="0"/>
              <a:t>12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8940</TotalTime>
  <Words>1930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710</cp:revision>
  <cp:lastPrinted>2017-08-15T08:16:54Z</cp:lastPrinted>
  <dcterms:created xsi:type="dcterms:W3CDTF">2000-02-22T02:31:40Z</dcterms:created>
  <dcterms:modified xsi:type="dcterms:W3CDTF">2024-11-06T10:20:04Z</dcterms:modified>
</cp:coreProperties>
</file>