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7"/>
  </p:notesMasterIdLst>
  <p:handoutMasterIdLst>
    <p:handoutMasterId r:id="rId8"/>
  </p:handoutMasterIdLst>
  <p:sldIdLst>
    <p:sldId id="383" r:id="rId2"/>
    <p:sldId id="390" r:id="rId3"/>
    <p:sldId id="389" r:id="rId4"/>
    <p:sldId id="386" r:id="rId5"/>
    <p:sldId id="391" r:id="rId6"/>
  </p:sldIdLst>
  <p:sldSz cx="9144000" cy="6858000" type="screen4x3"/>
  <p:notesSz cx="7099300" cy="10234613"/>
  <p:defaultTextStyle>
    <a:defPPr>
      <a:defRPr lang="da-DK"/>
    </a:defPPr>
    <a:lvl1pPr algn="l" rtl="0" fontAlgn="base">
      <a:spcBef>
        <a:spcPct val="0"/>
      </a:spcBef>
      <a:spcAft>
        <a:spcPct val="0"/>
      </a:spcAft>
      <a:defRPr sz="2000" kern="1200">
        <a:solidFill>
          <a:srgbClr val="A50021"/>
        </a:solidFill>
        <a:latin typeface="Arial"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charset="0"/>
        <a:ea typeface="ＭＳ Ｐゴシック" pitchFamily="34" charset="-128"/>
        <a:cs typeface="+mn-cs"/>
      </a:defRPr>
    </a:lvl5pPr>
    <a:lvl6pPr marL="2286000" algn="l" defTabSz="914400" rtl="0" eaLnBrk="1" latinLnBrk="0" hangingPunct="1">
      <a:defRPr sz="2000" kern="1200">
        <a:solidFill>
          <a:srgbClr val="A50021"/>
        </a:solidFill>
        <a:latin typeface="Arial" charset="0"/>
        <a:ea typeface="ＭＳ Ｐゴシック" pitchFamily="34" charset="-128"/>
        <a:cs typeface="+mn-cs"/>
      </a:defRPr>
    </a:lvl6pPr>
    <a:lvl7pPr marL="2743200" algn="l" defTabSz="914400" rtl="0" eaLnBrk="1" latinLnBrk="0" hangingPunct="1">
      <a:defRPr sz="2000" kern="1200">
        <a:solidFill>
          <a:srgbClr val="A50021"/>
        </a:solidFill>
        <a:latin typeface="Arial" charset="0"/>
        <a:ea typeface="ＭＳ Ｐゴシック" pitchFamily="34" charset="-128"/>
        <a:cs typeface="+mn-cs"/>
      </a:defRPr>
    </a:lvl7pPr>
    <a:lvl8pPr marL="3200400" algn="l" defTabSz="914400" rtl="0" eaLnBrk="1" latinLnBrk="0" hangingPunct="1">
      <a:defRPr sz="2000" kern="1200">
        <a:solidFill>
          <a:srgbClr val="A50021"/>
        </a:solidFill>
        <a:latin typeface="Arial" charset="0"/>
        <a:ea typeface="ＭＳ Ｐゴシック" pitchFamily="34" charset="-128"/>
        <a:cs typeface="+mn-cs"/>
      </a:defRPr>
    </a:lvl8pPr>
    <a:lvl9pPr marL="3657600" algn="l" defTabSz="914400" rtl="0" eaLnBrk="1" latinLnBrk="0" hangingPunct="1">
      <a:defRPr sz="2000" kern="1200">
        <a:solidFill>
          <a:srgbClr val="A50021"/>
        </a:solidFill>
        <a:latin typeface="Arial" charset="0"/>
        <a:ea typeface="ＭＳ Ｐゴシック" pitchFamily="34" charset="-128"/>
        <a:cs typeface="+mn-cs"/>
      </a:defRPr>
    </a:lvl9pPr>
  </p:defaultTextStyle>
  <p:extLst>
    <p:ext uri="{521415D9-36F7-43E2-AB2F-B90AF26B5E84}">
      <p14:sectionLst xmlns:p14="http://schemas.microsoft.com/office/powerpoint/2010/main">
        <p14:section name="Default Section" id="{6DAA713F-5F37-409B-BE0B-0BDA6802FF5C}">
          <p14:sldIdLst>
            <p14:sldId id="383"/>
            <p14:sldId id="390"/>
            <p14:sldId id="389"/>
            <p14:sldId id="386"/>
            <p14:sldId id="39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CCFFCC"/>
    <a:srgbClr val="A50021"/>
    <a:srgbClr val="CCECFF"/>
    <a:srgbClr val="FFFFCC"/>
    <a:srgbClr val="92D050"/>
    <a:srgbClr val="0000CC"/>
    <a:srgbClr val="000066"/>
    <a:srgbClr val="66CC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37" autoAdjust="0"/>
    <p:restoredTop sz="94726" autoAdjust="0"/>
  </p:normalViewPr>
  <p:slideViewPr>
    <p:cSldViewPr>
      <p:cViewPr varScale="1">
        <p:scale>
          <a:sx n="106" d="100"/>
          <a:sy n="106" d="100"/>
        </p:scale>
        <p:origin x="342" y="108"/>
      </p:cViewPr>
      <p:guideLst>
        <p:guide orient="horz" pos="2160"/>
        <p:guide pos="2880"/>
      </p:guideLst>
    </p:cSldViewPr>
  </p:slideViewPr>
  <p:outlineViewPr>
    <p:cViewPr>
      <p:scale>
        <a:sx n="33" d="100"/>
        <a:sy n="33" d="100"/>
      </p:scale>
      <p:origin x="0" y="-4722"/>
    </p:cViewPr>
  </p:outlineViewPr>
  <p:notesTextViewPr>
    <p:cViewPr>
      <p:scale>
        <a:sx n="100" d="100"/>
        <a:sy n="100" d="100"/>
      </p:scale>
      <p:origin x="0" y="0"/>
    </p:cViewPr>
  </p:notesTextViewPr>
  <p:sorterViewPr>
    <p:cViewPr>
      <p:scale>
        <a:sx n="150" d="100"/>
        <a:sy n="150" d="100"/>
      </p:scale>
      <p:origin x="0" y="-11448"/>
    </p:cViewPr>
  </p:sorterViewPr>
  <p:notesViewPr>
    <p:cSldViewPr>
      <p:cViewPr varScale="1">
        <p:scale>
          <a:sx n="88" d="100"/>
          <a:sy n="88" d="100"/>
        </p:scale>
        <p:origin x="-2220" y="-102"/>
      </p:cViewPr>
      <p:guideLst>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1" y="0"/>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lvl1pPr defTabSz="990528">
              <a:defRPr sz="1300">
                <a:solidFill>
                  <a:schemeClr val="tx1"/>
                </a:solidFill>
                <a:latin typeface="Times New Roman" charset="0"/>
                <a:ea typeface="ＭＳ Ｐゴシック" charset="0"/>
                <a:cs typeface="+mn-cs"/>
              </a:defRPr>
            </a:lvl1pPr>
          </a:lstStyle>
          <a:p>
            <a:pPr>
              <a:defRPr/>
            </a:pPr>
            <a:endParaRPr lang="da-DK"/>
          </a:p>
        </p:txBody>
      </p:sp>
      <p:sp>
        <p:nvSpPr>
          <p:cNvPr id="61443" name="Rectangle 3"/>
          <p:cNvSpPr>
            <a:spLocks noGrp="1" noChangeArrowheads="1"/>
          </p:cNvSpPr>
          <p:nvPr>
            <p:ph type="dt" sz="quarter" idx="1"/>
          </p:nvPr>
        </p:nvSpPr>
        <p:spPr bwMode="auto">
          <a:xfrm>
            <a:off x="4020548" y="0"/>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lvl1pPr algn="r" defTabSz="990528">
              <a:defRPr sz="1300">
                <a:solidFill>
                  <a:schemeClr val="tx1"/>
                </a:solidFill>
                <a:latin typeface="Times New Roman" charset="0"/>
                <a:ea typeface="ＭＳ Ｐゴシック" charset="0"/>
                <a:cs typeface="+mn-cs"/>
              </a:defRPr>
            </a:lvl1pPr>
          </a:lstStyle>
          <a:p>
            <a:pPr>
              <a:defRPr/>
            </a:pPr>
            <a:endParaRPr lang="da-DK"/>
          </a:p>
        </p:txBody>
      </p:sp>
      <p:sp>
        <p:nvSpPr>
          <p:cNvPr id="61444" name="Rectangle 4"/>
          <p:cNvSpPr>
            <a:spLocks noGrp="1" noChangeArrowheads="1"/>
          </p:cNvSpPr>
          <p:nvPr>
            <p:ph type="ftr" sz="quarter" idx="2"/>
          </p:nvPr>
        </p:nvSpPr>
        <p:spPr bwMode="auto">
          <a:xfrm>
            <a:off x="1" y="9721494"/>
            <a:ext cx="3077085" cy="511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b" anchorCtr="0" compatLnSpc="1">
            <a:prstTxWarp prst="textNoShape">
              <a:avLst/>
            </a:prstTxWarp>
          </a:bodyPr>
          <a:lstStyle>
            <a:lvl1pPr defTabSz="990528">
              <a:defRPr sz="1300">
                <a:solidFill>
                  <a:schemeClr val="tx1"/>
                </a:solidFill>
                <a:latin typeface="Times New Roman" charset="0"/>
                <a:ea typeface="ＭＳ Ｐゴシック" charset="0"/>
                <a:cs typeface="+mn-cs"/>
              </a:defRPr>
            </a:lvl1pPr>
          </a:lstStyle>
          <a:p>
            <a:pPr>
              <a:defRPr/>
            </a:pPr>
            <a:endParaRPr lang="da-DK"/>
          </a:p>
        </p:txBody>
      </p:sp>
      <p:sp>
        <p:nvSpPr>
          <p:cNvPr id="61445" name="Rectangle 5"/>
          <p:cNvSpPr>
            <a:spLocks noGrp="1" noChangeArrowheads="1"/>
          </p:cNvSpPr>
          <p:nvPr>
            <p:ph type="sldNum" sz="quarter" idx="3"/>
          </p:nvPr>
        </p:nvSpPr>
        <p:spPr bwMode="auto">
          <a:xfrm>
            <a:off x="4020548" y="9721494"/>
            <a:ext cx="3077085" cy="511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b" anchorCtr="0" compatLnSpc="1">
            <a:prstTxWarp prst="textNoShape">
              <a:avLst/>
            </a:prstTxWarp>
          </a:bodyPr>
          <a:lstStyle>
            <a:lvl1pPr algn="r" defTabSz="990528">
              <a:defRPr sz="1300">
                <a:solidFill>
                  <a:schemeClr val="tx1"/>
                </a:solidFill>
                <a:latin typeface="Times New Roman" pitchFamily="18" charset="0"/>
              </a:defRPr>
            </a:lvl1pPr>
          </a:lstStyle>
          <a:p>
            <a:pPr>
              <a:defRPr/>
            </a:pPr>
            <a:fld id="{39B72E09-9C15-4F53-91FA-378928BEE7AC}" type="slidenum">
              <a:rPr lang="da-DK" altLang="da-DK"/>
              <a:pPr>
                <a:defRPr/>
              </a:pPr>
              <a:t>‹#›</a:t>
            </a:fld>
            <a:endParaRPr lang="da-DK" altLang="da-DK"/>
          </a:p>
        </p:txBody>
      </p:sp>
    </p:spTree>
    <p:extLst>
      <p:ext uri="{BB962C8B-B14F-4D97-AF65-F5344CB8AC3E}">
        <p14:creationId xmlns:p14="http://schemas.microsoft.com/office/powerpoint/2010/main" val="9017496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1" y="0"/>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lvl1pPr defTabSz="990528">
              <a:defRPr sz="1300" b="1">
                <a:solidFill>
                  <a:srgbClr val="CC0000"/>
                </a:solidFill>
                <a:latin typeface="Times New Roman" charset="0"/>
                <a:ea typeface="ＭＳ Ｐゴシック" charset="0"/>
                <a:cs typeface="+mn-cs"/>
              </a:defRPr>
            </a:lvl1pPr>
          </a:lstStyle>
          <a:p>
            <a:pPr>
              <a:defRPr/>
            </a:pPr>
            <a:endParaRPr lang="da-DK"/>
          </a:p>
        </p:txBody>
      </p:sp>
      <p:sp>
        <p:nvSpPr>
          <p:cNvPr id="5123" name="Rectangle 3"/>
          <p:cNvSpPr>
            <a:spLocks noGrp="1" noChangeArrowheads="1"/>
          </p:cNvSpPr>
          <p:nvPr>
            <p:ph type="dt" idx="1"/>
          </p:nvPr>
        </p:nvSpPr>
        <p:spPr bwMode="auto">
          <a:xfrm>
            <a:off x="4022215" y="0"/>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lvl1pPr algn="r" defTabSz="990528">
              <a:defRPr sz="1300" b="1">
                <a:solidFill>
                  <a:srgbClr val="CC0000"/>
                </a:solidFill>
                <a:latin typeface="Times New Roman" charset="0"/>
                <a:ea typeface="ＭＳ Ｐゴシック" charset="0"/>
                <a:cs typeface="+mn-cs"/>
              </a:defRPr>
            </a:lvl1pPr>
          </a:lstStyle>
          <a:p>
            <a:pPr>
              <a:defRPr/>
            </a:pPr>
            <a:endParaRPr lang="da-DK"/>
          </a:p>
        </p:txBody>
      </p:sp>
      <p:sp>
        <p:nvSpPr>
          <p:cNvPr id="5124"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946796" y="4861564"/>
            <a:ext cx="5205709" cy="4605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p>
            <a:pPr lvl="0"/>
            <a:r>
              <a:rPr lang="da-DK" noProof="0" smtClean="0"/>
              <a:t>Klik for at redigere teksttypografierne i masteren</a:t>
            </a:r>
          </a:p>
          <a:p>
            <a:pPr lvl="1"/>
            <a:r>
              <a:rPr lang="da-DK" noProof="0" smtClean="0"/>
              <a:t>Andet niveau</a:t>
            </a:r>
          </a:p>
          <a:p>
            <a:pPr lvl="2"/>
            <a:r>
              <a:rPr lang="da-DK" noProof="0" smtClean="0"/>
              <a:t>Tredje niveau</a:t>
            </a:r>
          </a:p>
          <a:p>
            <a:pPr lvl="3"/>
            <a:r>
              <a:rPr lang="da-DK" noProof="0" smtClean="0"/>
              <a:t>Fjerde niveau</a:t>
            </a:r>
          </a:p>
          <a:p>
            <a:pPr lvl="4"/>
            <a:r>
              <a:rPr lang="da-DK" noProof="0" smtClean="0"/>
              <a:t>Femte niveau</a:t>
            </a:r>
          </a:p>
        </p:txBody>
      </p:sp>
      <p:sp>
        <p:nvSpPr>
          <p:cNvPr id="5126" name="Rectangle 6"/>
          <p:cNvSpPr>
            <a:spLocks noGrp="1" noChangeArrowheads="1"/>
          </p:cNvSpPr>
          <p:nvPr>
            <p:ph type="ftr" sz="quarter" idx="4"/>
          </p:nvPr>
        </p:nvSpPr>
        <p:spPr bwMode="auto">
          <a:xfrm>
            <a:off x="1" y="9723127"/>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b" anchorCtr="0" compatLnSpc="1">
            <a:prstTxWarp prst="textNoShape">
              <a:avLst/>
            </a:prstTxWarp>
          </a:bodyPr>
          <a:lstStyle>
            <a:lvl1pPr defTabSz="990528">
              <a:defRPr sz="1300" b="1">
                <a:solidFill>
                  <a:srgbClr val="CC0000"/>
                </a:solidFill>
                <a:latin typeface="Times New Roman" charset="0"/>
                <a:ea typeface="ＭＳ Ｐゴシック" charset="0"/>
                <a:cs typeface="+mn-cs"/>
              </a:defRPr>
            </a:lvl1pPr>
          </a:lstStyle>
          <a:p>
            <a:pPr>
              <a:defRPr/>
            </a:pPr>
            <a:endParaRPr lang="da-DK"/>
          </a:p>
        </p:txBody>
      </p:sp>
      <p:sp>
        <p:nvSpPr>
          <p:cNvPr id="5127" name="Rectangle 7"/>
          <p:cNvSpPr>
            <a:spLocks noGrp="1" noChangeArrowheads="1"/>
          </p:cNvSpPr>
          <p:nvPr>
            <p:ph type="sldNum" sz="quarter" idx="5"/>
          </p:nvPr>
        </p:nvSpPr>
        <p:spPr bwMode="auto">
          <a:xfrm>
            <a:off x="4022215" y="9723127"/>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b" anchorCtr="0" compatLnSpc="1">
            <a:prstTxWarp prst="textNoShape">
              <a:avLst/>
            </a:prstTxWarp>
          </a:bodyPr>
          <a:lstStyle>
            <a:lvl1pPr algn="r" defTabSz="990528">
              <a:defRPr sz="1300" b="1">
                <a:solidFill>
                  <a:srgbClr val="CC0000"/>
                </a:solidFill>
                <a:latin typeface="Times New Roman" pitchFamily="18" charset="0"/>
              </a:defRPr>
            </a:lvl1pPr>
          </a:lstStyle>
          <a:p>
            <a:pPr>
              <a:defRPr/>
            </a:pPr>
            <a:fld id="{E392DC24-3004-4372-BE92-7F24D50BA456}" type="slidenum">
              <a:rPr lang="da-DK" altLang="da-DK"/>
              <a:pPr>
                <a:defRPr/>
              </a:pPr>
              <a:t>‹#›</a:t>
            </a:fld>
            <a:endParaRPr lang="da-DK" altLang="da-DK"/>
          </a:p>
        </p:txBody>
      </p:sp>
    </p:spTree>
    <p:extLst>
      <p:ext uri="{BB962C8B-B14F-4D97-AF65-F5344CB8AC3E}">
        <p14:creationId xmlns:p14="http://schemas.microsoft.com/office/powerpoint/2010/main" val="71282625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542" eaLnBrk="0" hangingPunct="0">
              <a:spcBef>
                <a:spcPct val="30000"/>
              </a:spcBef>
              <a:defRPr sz="1200">
                <a:solidFill>
                  <a:schemeClr val="tx1"/>
                </a:solidFill>
                <a:latin typeface="Times New Roman" pitchFamily="18" charset="0"/>
                <a:ea typeface="ＭＳ Ｐゴシック" pitchFamily="34" charset="-128"/>
              </a:defRPr>
            </a:lvl1pPr>
            <a:lvl2pPr marL="715907" indent="-275349" defTabSz="954542" eaLnBrk="0" hangingPunct="0">
              <a:spcBef>
                <a:spcPct val="30000"/>
              </a:spcBef>
              <a:defRPr sz="1200">
                <a:solidFill>
                  <a:schemeClr val="tx1"/>
                </a:solidFill>
                <a:latin typeface="Times New Roman" pitchFamily="18" charset="0"/>
                <a:ea typeface="ＭＳ Ｐゴシック" pitchFamily="34" charset="-128"/>
              </a:defRPr>
            </a:lvl2pPr>
            <a:lvl3pPr marL="1101395" indent="-220279" defTabSz="954542" eaLnBrk="0" hangingPunct="0">
              <a:spcBef>
                <a:spcPct val="30000"/>
              </a:spcBef>
              <a:defRPr sz="1200">
                <a:solidFill>
                  <a:schemeClr val="tx1"/>
                </a:solidFill>
                <a:latin typeface="Times New Roman" pitchFamily="18" charset="0"/>
                <a:ea typeface="ＭＳ Ｐゴシック" pitchFamily="34" charset="-128"/>
              </a:defRPr>
            </a:lvl3pPr>
            <a:lvl4pPr marL="1541953" indent="-220279" defTabSz="954542" eaLnBrk="0" hangingPunct="0">
              <a:spcBef>
                <a:spcPct val="30000"/>
              </a:spcBef>
              <a:defRPr sz="1200">
                <a:solidFill>
                  <a:schemeClr val="tx1"/>
                </a:solidFill>
                <a:latin typeface="Times New Roman" pitchFamily="18" charset="0"/>
                <a:ea typeface="ＭＳ Ｐゴシック" pitchFamily="34" charset="-128"/>
              </a:defRPr>
            </a:lvl4pPr>
            <a:lvl5pPr marL="1982511" indent="-220279" defTabSz="954542" eaLnBrk="0" hangingPunct="0">
              <a:spcBef>
                <a:spcPct val="30000"/>
              </a:spcBef>
              <a:defRPr sz="1200">
                <a:solidFill>
                  <a:schemeClr val="tx1"/>
                </a:solidFill>
                <a:latin typeface="Times New Roman" pitchFamily="18" charset="0"/>
                <a:ea typeface="ＭＳ Ｐゴシック" pitchFamily="34" charset="-128"/>
              </a:defRPr>
            </a:lvl5pPr>
            <a:lvl6pPr marL="2423069"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863626"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304184"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744742"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392CB419-FA32-4238-A473-EBED58FF00DE}" type="slidenum">
              <a:rPr lang="da-DK" altLang="da-DK" sz="1300">
                <a:solidFill>
                  <a:srgbClr val="CC0000"/>
                </a:solidFill>
              </a:rPr>
              <a:pPr eaLnBrk="1" hangingPunct="1">
                <a:spcBef>
                  <a:spcPct val="0"/>
                </a:spcBef>
              </a:pPr>
              <a:t>1</a:t>
            </a:fld>
            <a:endParaRPr lang="da-DK" altLang="da-DK" sz="1300">
              <a:solidFill>
                <a:srgbClr val="CC0000"/>
              </a:solidFill>
            </a:endParaRPr>
          </a:p>
        </p:txBody>
      </p:sp>
      <p:sp>
        <p:nvSpPr>
          <p:cNvPr id="22531" name="Rectangle 2"/>
          <p:cNvSpPr>
            <a:spLocks noGrp="1" noRot="1" noChangeAspect="1" noChangeArrowheads="1" noTextEdit="1"/>
          </p:cNvSpPr>
          <p:nvPr>
            <p:ph type="sldImg"/>
          </p:nvPr>
        </p:nvSpPr>
        <p:spPr>
          <a:xfrm>
            <a:off x="896938" y="746125"/>
            <a:ext cx="4967287" cy="3727450"/>
          </a:xfrm>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465897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542" eaLnBrk="0" hangingPunct="0">
              <a:spcBef>
                <a:spcPct val="30000"/>
              </a:spcBef>
              <a:defRPr sz="1200">
                <a:solidFill>
                  <a:schemeClr val="tx1"/>
                </a:solidFill>
                <a:latin typeface="Times New Roman" pitchFamily="18" charset="0"/>
                <a:ea typeface="ＭＳ Ｐゴシック" pitchFamily="34" charset="-128"/>
              </a:defRPr>
            </a:lvl1pPr>
            <a:lvl2pPr marL="715907" indent="-275349" defTabSz="954542" eaLnBrk="0" hangingPunct="0">
              <a:spcBef>
                <a:spcPct val="30000"/>
              </a:spcBef>
              <a:defRPr sz="1200">
                <a:solidFill>
                  <a:schemeClr val="tx1"/>
                </a:solidFill>
                <a:latin typeface="Times New Roman" pitchFamily="18" charset="0"/>
                <a:ea typeface="ＭＳ Ｐゴシック" pitchFamily="34" charset="-128"/>
              </a:defRPr>
            </a:lvl2pPr>
            <a:lvl3pPr marL="1101395" indent="-220279" defTabSz="954542" eaLnBrk="0" hangingPunct="0">
              <a:spcBef>
                <a:spcPct val="30000"/>
              </a:spcBef>
              <a:defRPr sz="1200">
                <a:solidFill>
                  <a:schemeClr val="tx1"/>
                </a:solidFill>
                <a:latin typeface="Times New Roman" pitchFamily="18" charset="0"/>
                <a:ea typeface="ＭＳ Ｐゴシック" pitchFamily="34" charset="-128"/>
              </a:defRPr>
            </a:lvl3pPr>
            <a:lvl4pPr marL="1541953" indent="-220279" defTabSz="954542" eaLnBrk="0" hangingPunct="0">
              <a:spcBef>
                <a:spcPct val="30000"/>
              </a:spcBef>
              <a:defRPr sz="1200">
                <a:solidFill>
                  <a:schemeClr val="tx1"/>
                </a:solidFill>
                <a:latin typeface="Times New Roman" pitchFamily="18" charset="0"/>
                <a:ea typeface="ＭＳ Ｐゴシック" pitchFamily="34" charset="-128"/>
              </a:defRPr>
            </a:lvl4pPr>
            <a:lvl5pPr marL="1982511" indent="-220279" defTabSz="954542" eaLnBrk="0" hangingPunct="0">
              <a:spcBef>
                <a:spcPct val="30000"/>
              </a:spcBef>
              <a:defRPr sz="1200">
                <a:solidFill>
                  <a:schemeClr val="tx1"/>
                </a:solidFill>
                <a:latin typeface="Times New Roman" pitchFamily="18" charset="0"/>
                <a:ea typeface="ＭＳ Ｐゴシック" pitchFamily="34" charset="-128"/>
              </a:defRPr>
            </a:lvl5pPr>
            <a:lvl6pPr marL="2423069"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863626"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304184"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744742"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392CB419-FA32-4238-A473-EBED58FF00DE}" type="slidenum">
              <a:rPr lang="da-DK" altLang="da-DK" sz="1300">
                <a:solidFill>
                  <a:srgbClr val="CC0000"/>
                </a:solidFill>
              </a:rPr>
              <a:pPr eaLnBrk="1" hangingPunct="1">
                <a:spcBef>
                  <a:spcPct val="0"/>
                </a:spcBef>
              </a:pPr>
              <a:t>2</a:t>
            </a:fld>
            <a:endParaRPr lang="da-DK" altLang="da-DK" sz="1300">
              <a:solidFill>
                <a:srgbClr val="CC0000"/>
              </a:solidFill>
            </a:endParaRPr>
          </a:p>
        </p:txBody>
      </p:sp>
      <p:sp>
        <p:nvSpPr>
          <p:cNvPr id="22531" name="Rectangle 2"/>
          <p:cNvSpPr>
            <a:spLocks noGrp="1" noRot="1" noChangeAspect="1" noChangeArrowheads="1" noTextEdit="1"/>
          </p:cNvSpPr>
          <p:nvPr>
            <p:ph type="sldImg"/>
          </p:nvPr>
        </p:nvSpPr>
        <p:spPr>
          <a:xfrm>
            <a:off x="896938" y="746125"/>
            <a:ext cx="4967287" cy="3727450"/>
          </a:xfrm>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1037920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392CB419-FA32-4238-A473-EBED58FF00DE}" type="slidenum">
              <a:rPr lang="da-DK" altLang="da-DK" sz="1300">
                <a:solidFill>
                  <a:srgbClr val="CC0000"/>
                </a:solidFill>
              </a:rPr>
              <a:pPr eaLnBrk="1" hangingPunct="1">
                <a:spcBef>
                  <a:spcPct val="0"/>
                </a:spcBef>
              </a:pPr>
              <a:t>3</a:t>
            </a:fld>
            <a:endParaRPr lang="da-DK" altLang="da-DK" sz="1300">
              <a:solidFill>
                <a:srgbClr val="CC0000"/>
              </a:solidFill>
            </a:endParaRPr>
          </a:p>
        </p:txBody>
      </p:sp>
      <p:sp>
        <p:nvSpPr>
          <p:cNvPr id="22531" name="Rectangle 2"/>
          <p:cNvSpPr>
            <a:spLocks noGrp="1" noRot="1" noChangeAspect="1" noChangeArrowheads="1" noTextEdit="1"/>
          </p:cNvSpPr>
          <p:nvPr>
            <p:ph type="sldImg"/>
          </p:nvPr>
        </p:nvSpPr>
        <p:spPr>
          <a:xfrm>
            <a:off x="992188" y="768350"/>
            <a:ext cx="5114925" cy="3836988"/>
          </a:xfrm>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515384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392CB419-FA32-4238-A473-EBED58FF00DE}" type="slidenum">
              <a:rPr lang="da-DK" altLang="da-DK" sz="1300">
                <a:solidFill>
                  <a:srgbClr val="CC0000"/>
                </a:solidFill>
              </a:rPr>
              <a:pPr eaLnBrk="1" hangingPunct="1">
                <a:spcBef>
                  <a:spcPct val="0"/>
                </a:spcBef>
              </a:pPr>
              <a:t>4</a:t>
            </a:fld>
            <a:endParaRPr lang="da-DK" altLang="da-DK" sz="1300">
              <a:solidFill>
                <a:srgbClr val="CC0000"/>
              </a:solidFill>
            </a:endParaRPr>
          </a:p>
        </p:txBody>
      </p:sp>
      <p:sp>
        <p:nvSpPr>
          <p:cNvPr id="22531" name="Rectangle 2"/>
          <p:cNvSpPr>
            <a:spLocks noGrp="1" noRot="1" noChangeAspect="1" noChangeArrowheads="1" noTextEdit="1"/>
          </p:cNvSpPr>
          <p:nvPr>
            <p:ph type="sldImg"/>
          </p:nvPr>
        </p:nvSpPr>
        <p:spPr>
          <a:xfrm>
            <a:off x="992188" y="768350"/>
            <a:ext cx="5114925" cy="3836988"/>
          </a:xfrm>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666246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392CB419-FA32-4238-A473-EBED58FF00DE}" type="slidenum">
              <a:rPr lang="da-DK" altLang="da-DK" sz="1300">
                <a:solidFill>
                  <a:srgbClr val="CC0000"/>
                </a:solidFill>
              </a:rPr>
              <a:pPr eaLnBrk="1" hangingPunct="1">
                <a:spcBef>
                  <a:spcPct val="0"/>
                </a:spcBef>
              </a:pPr>
              <a:t>5</a:t>
            </a:fld>
            <a:endParaRPr lang="da-DK" altLang="da-DK" sz="1300">
              <a:solidFill>
                <a:srgbClr val="CC0000"/>
              </a:solidFill>
            </a:endParaRPr>
          </a:p>
        </p:txBody>
      </p:sp>
      <p:sp>
        <p:nvSpPr>
          <p:cNvPr id="22531" name="Rectangle 2"/>
          <p:cNvSpPr>
            <a:spLocks noGrp="1" noRot="1" noChangeAspect="1" noChangeArrowheads="1" noTextEdit="1"/>
          </p:cNvSpPr>
          <p:nvPr>
            <p:ph type="sldImg"/>
          </p:nvPr>
        </p:nvSpPr>
        <p:spPr>
          <a:xfrm>
            <a:off x="992188" y="768350"/>
            <a:ext cx="5114925" cy="3836988"/>
          </a:xfrm>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5220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da-DK"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a-DK" smtClean="0"/>
              <a:t>Click to edit Master subtitle style</a:t>
            </a:r>
            <a:endParaRPr lang="en-US"/>
          </a:p>
        </p:txBody>
      </p:sp>
      <p:sp>
        <p:nvSpPr>
          <p:cNvPr id="7" name="Slide Number Placeholder 6"/>
          <p:cNvSpPr>
            <a:spLocks noGrp="1" noChangeArrowheads="1"/>
          </p:cNvSpPr>
          <p:nvPr>
            <p:ph type="sldNum" sz="quarter" idx="12"/>
          </p:nvPr>
        </p:nvSpPr>
        <p:spPr>
          <a:xfrm>
            <a:off x="8532440" y="6400800"/>
            <a:ext cx="611560" cy="457200"/>
          </a:xfrm>
          <a:prstGeom prst="rect">
            <a:avLst/>
          </a:prstGeo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extLst>
      <p:ext uri="{BB962C8B-B14F-4D97-AF65-F5344CB8AC3E}">
        <p14:creationId xmlns:p14="http://schemas.microsoft.com/office/powerpoint/2010/main" val="2519836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3" name="Content Placeholder 2"/>
          <p:cNvSpPr>
            <a:spLocks noGrp="1"/>
          </p:cNvSpPr>
          <p:nvPr>
            <p:ph idx="1"/>
          </p:nvPr>
        </p:nvSpPr>
        <p:spPr/>
        <p:txBody>
          <a:bodyPr/>
          <a:lstStyle/>
          <a:p>
            <a:pPr lvl="0"/>
            <a:r>
              <a:rPr lang="da-DK" dirty="0" err="1" smtClean="0"/>
              <a:t>Click</a:t>
            </a:r>
            <a:r>
              <a:rPr lang="da-DK" dirty="0" smtClean="0"/>
              <a:t> to </a:t>
            </a:r>
            <a:r>
              <a:rPr lang="da-DK" dirty="0" err="1" smtClean="0"/>
              <a:t>edit</a:t>
            </a:r>
            <a:r>
              <a:rPr lang="da-DK" dirty="0" smtClean="0"/>
              <a:t> Master </a:t>
            </a:r>
            <a:r>
              <a:rPr lang="da-DK" dirty="0" err="1" smtClean="0"/>
              <a:t>text</a:t>
            </a:r>
            <a:r>
              <a:rPr lang="da-DK" dirty="0" smtClean="0"/>
              <a:t> </a:t>
            </a:r>
            <a:r>
              <a:rPr lang="da-DK" dirty="0" err="1" smtClean="0"/>
              <a:t>styles</a:t>
            </a:r>
            <a:endParaRPr lang="da-DK" dirty="0" smtClean="0"/>
          </a:p>
          <a:p>
            <a:pPr lvl="1"/>
            <a:r>
              <a:rPr lang="da-DK" dirty="0" smtClean="0"/>
              <a:t>Second </a:t>
            </a:r>
            <a:r>
              <a:rPr lang="da-DK" dirty="0" err="1" smtClean="0"/>
              <a:t>level</a:t>
            </a:r>
            <a:endParaRPr lang="da-DK" dirty="0" smtClean="0"/>
          </a:p>
          <a:p>
            <a:pPr lvl="2"/>
            <a:r>
              <a:rPr lang="da-DK" dirty="0" smtClean="0"/>
              <a:t>Third </a:t>
            </a:r>
            <a:r>
              <a:rPr lang="da-DK" dirty="0" err="1" smtClean="0"/>
              <a:t>level</a:t>
            </a:r>
            <a:endParaRPr lang="da-DK" dirty="0" smtClean="0"/>
          </a:p>
          <a:p>
            <a:pPr lvl="3"/>
            <a:r>
              <a:rPr lang="da-DK" dirty="0" err="1" smtClean="0"/>
              <a:t>Fourth</a:t>
            </a:r>
            <a:r>
              <a:rPr lang="da-DK" dirty="0" smtClean="0"/>
              <a:t> </a:t>
            </a:r>
            <a:r>
              <a:rPr lang="da-DK" dirty="0" err="1" smtClean="0"/>
              <a:t>level</a:t>
            </a:r>
            <a:endParaRPr lang="da-DK" dirty="0" smtClean="0"/>
          </a:p>
          <a:p>
            <a:pPr lvl="4"/>
            <a:r>
              <a:rPr lang="da-DK" dirty="0" smtClean="0"/>
              <a:t>Fifth </a:t>
            </a:r>
            <a:r>
              <a:rPr lang="da-DK" dirty="0" err="1" smtClean="0"/>
              <a:t>level</a:t>
            </a:r>
            <a:endParaRPr lang="en-US" dirty="0"/>
          </a:p>
        </p:txBody>
      </p:sp>
      <p:sp>
        <p:nvSpPr>
          <p:cNvPr id="6" name="Rectangle 6"/>
          <p:cNvSpPr>
            <a:spLocks noGrp="1" noChangeArrowheads="1"/>
          </p:cNvSpPr>
          <p:nvPr>
            <p:ph type="sldNum" sz="quarter" idx="12"/>
          </p:nvPr>
        </p:nvSpPr>
        <p:spPr>
          <a:xfrm>
            <a:off x="8460432" y="6400800"/>
            <a:ext cx="683568" cy="457200"/>
          </a:xfrm>
          <a:prstGeom prst="rect">
            <a:avLst/>
          </a:prstGeom>
          <a:ln>
            <a:noFill/>
          </a:ln>
        </p:spPr>
        <p:txBody>
          <a:bodyPr/>
          <a:lstStyle>
            <a:lvl1pPr algn="ctr">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extLst>
      <p:ext uri="{BB962C8B-B14F-4D97-AF65-F5344CB8AC3E}">
        <p14:creationId xmlns:p14="http://schemas.microsoft.com/office/powerpoint/2010/main" val="3094675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3" name="Content Placeholder 2"/>
          <p:cNvSpPr>
            <a:spLocks noGrp="1"/>
          </p:cNvSpPr>
          <p:nvPr>
            <p:ph sz="half" idx="1"/>
          </p:nvPr>
        </p:nvSpPr>
        <p:spPr>
          <a:xfrm>
            <a:off x="468313" y="1052513"/>
            <a:ext cx="4027487" cy="51958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dirty="0" err="1" smtClean="0"/>
              <a:t>Click</a:t>
            </a:r>
            <a:r>
              <a:rPr lang="da-DK" dirty="0" smtClean="0"/>
              <a:t> to </a:t>
            </a:r>
            <a:r>
              <a:rPr lang="da-DK" dirty="0" err="1" smtClean="0"/>
              <a:t>edit</a:t>
            </a:r>
            <a:r>
              <a:rPr lang="da-DK" dirty="0" smtClean="0"/>
              <a:t> Master </a:t>
            </a:r>
            <a:r>
              <a:rPr lang="da-DK" dirty="0" err="1" smtClean="0"/>
              <a:t>text</a:t>
            </a:r>
            <a:r>
              <a:rPr lang="da-DK" dirty="0" smtClean="0"/>
              <a:t> </a:t>
            </a:r>
            <a:r>
              <a:rPr lang="da-DK" dirty="0" err="1" smtClean="0"/>
              <a:t>styles</a:t>
            </a:r>
            <a:endParaRPr lang="da-DK" dirty="0" smtClean="0"/>
          </a:p>
          <a:p>
            <a:pPr lvl="1"/>
            <a:r>
              <a:rPr lang="da-DK" dirty="0" smtClean="0"/>
              <a:t>Second </a:t>
            </a:r>
            <a:r>
              <a:rPr lang="da-DK" dirty="0" err="1" smtClean="0"/>
              <a:t>level</a:t>
            </a:r>
            <a:endParaRPr lang="da-DK" dirty="0" smtClean="0"/>
          </a:p>
          <a:p>
            <a:pPr lvl="2"/>
            <a:r>
              <a:rPr lang="da-DK" dirty="0" smtClean="0"/>
              <a:t>Third </a:t>
            </a:r>
            <a:r>
              <a:rPr lang="da-DK" dirty="0" err="1" smtClean="0"/>
              <a:t>level</a:t>
            </a:r>
            <a:endParaRPr lang="da-DK" dirty="0" smtClean="0"/>
          </a:p>
          <a:p>
            <a:pPr lvl="3"/>
            <a:r>
              <a:rPr lang="da-DK" dirty="0" err="1" smtClean="0"/>
              <a:t>Fourth</a:t>
            </a:r>
            <a:r>
              <a:rPr lang="da-DK" dirty="0" smtClean="0"/>
              <a:t> </a:t>
            </a:r>
            <a:r>
              <a:rPr lang="da-DK" dirty="0" err="1" smtClean="0"/>
              <a:t>level</a:t>
            </a:r>
            <a:endParaRPr lang="da-DK" dirty="0" smtClean="0"/>
          </a:p>
          <a:p>
            <a:pPr lvl="4"/>
            <a:r>
              <a:rPr lang="da-DK" dirty="0" smtClean="0"/>
              <a:t>Fifth </a:t>
            </a:r>
            <a:r>
              <a:rPr lang="da-DK" dirty="0" err="1" smtClean="0"/>
              <a:t>level</a:t>
            </a:r>
            <a:endParaRPr lang="en-US" dirty="0"/>
          </a:p>
        </p:txBody>
      </p:sp>
      <p:sp>
        <p:nvSpPr>
          <p:cNvPr id="4" name="Content Placeholder 3"/>
          <p:cNvSpPr>
            <a:spLocks noGrp="1"/>
          </p:cNvSpPr>
          <p:nvPr>
            <p:ph sz="half" idx="2"/>
          </p:nvPr>
        </p:nvSpPr>
        <p:spPr>
          <a:xfrm>
            <a:off x="4648200" y="1052513"/>
            <a:ext cx="4027488" cy="51958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8" name="Rectangle 6"/>
          <p:cNvSpPr>
            <a:spLocks noGrp="1" noChangeArrowheads="1"/>
          </p:cNvSpPr>
          <p:nvPr>
            <p:ph type="sldNum" sz="quarter" idx="12"/>
          </p:nvPr>
        </p:nvSpPr>
        <p:spPr>
          <a:xfrm>
            <a:off x="8532440" y="6400800"/>
            <a:ext cx="611560" cy="457200"/>
          </a:xfr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extLst>
      <p:ext uri="{BB962C8B-B14F-4D97-AF65-F5344CB8AC3E}">
        <p14:creationId xmlns:p14="http://schemas.microsoft.com/office/powerpoint/2010/main" val="204871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6" name="Rectangle 6"/>
          <p:cNvSpPr>
            <a:spLocks noGrp="1" noChangeArrowheads="1"/>
          </p:cNvSpPr>
          <p:nvPr>
            <p:ph type="sldNum" sz="quarter" idx="12"/>
          </p:nvPr>
        </p:nvSpPr>
        <p:spPr>
          <a:xfrm>
            <a:off x="8532440" y="6400800"/>
            <a:ext cx="611560" cy="457200"/>
          </a:xfr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extLst>
      <p:ext uri="{BB962C8B-B14F-4D97-AF65-F5344CB8AC3E}">
        <p14:creationId xmlns:p14="http://schemas.microsoft.com/office/powerpoint/2010/main" val="42602323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8313" y="333375"/>
            <a:ext cx="8207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p>
            <a:pPr lvl="0"/>
            <a:r>
              <a:rPr lang="da-DK"/>
              <a:t>Click to edit Master title style</a:t>
            </a:r>
          </a:p>
        </p:txBody>
      </p:sp>
      <p:sp>
        <p:nvSpPr>
          <p:cNvPr id="1027" name="Rectangle 3"/>
          <p:cNvSpPr>
            <a:spLocks noGrp="1" noChangeArrowheads="1"/>
          </p:cNvSpPr>
          <p:nvPr>
            <p:ph type="body" idx="1"/>
          </p:nvPr>
        </p:nvSpPr>
        <p:spPr bwMode="auto">
          <a:xfrm>
            <a:off x="468313" y="1052513"/>
            <a:ext cx="8207375" cy="519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p>
            <a:pPr lvl="0"/>
            <a:r>
              <a:rPr lang="da-DK" dirty="0" err="1"/>
              <a:t>Click</a:t>
            </a:r>
            <a:r>
              <a:rPr lang="da-DK" dirty="0"/>
              <a:t> to </a:t>
            </a:r>
            <a:r>
              <a:rPr lang="da-DK" dirty="0" err="1"/>
              <a:t>edit</a:t>
            </a:r>
            <a:r>
              <a:rPr lang="da-DK" dirty="0"/>
              <a:t> Master </a:t>
            </a:r>
            <a:r>
              <a:rPr lang="da-DK" dirty="0" err="1"/>
              <a:t>text</a:t>
            </a:r>
            <a:r>
              <a:rPr lang="da-DK" dirty="0"/>
              <a:t> </a:t>
            </a:r>
            <a:r>
              <a:rPr lang="da-DK" dirty="0" err="1"/>
              <a:t>styles</a:t>
            </a:r>
            <a:endParaRPr lang="da-DK" dirty="0"/>
          </a:p>
          <a:p>
            <a:pPr lvl="1"/>
            <a:r>
              <a:rPr lang="da-DK" dirty="0"/>
              <a:t>Second </a:t>
            </a:r>
            <a:r>
              <a:rPr lang="da-DK" dirty="0" err="1"/>
              <a:t>level</a:t>
            </a:r>
            <a:endParaRPr lang="da-DK" dirty="0"/>
          </a:p>
          <a:p>
            <a:pPr lvl="2"/>
            <a:r>
              <a:rPr lang="da-DK" dirty="0"/>
              <a:t>Third </a:t>
            </a:r>
            <a:r>
              <a:rPr lang="da-DK" dirty="0" err="1"/>
              <a:t>level</a:t>
            </a:r>
            <a:endParaRPr lang="da-DK" dirty="0"/>
          </a:p>
          <a:p>
            <a:pPr lvl="3"/>
            <a:r>
              <a:rPr lang="da-DK" dirty="0" err="1"/>
              <a:t>Fourth</a:t>
            </a:r>
            <a:r>
              <a:rPr lang="da-DK" dirty="0"/>
              <a:t> </a:t>
            </a:r>
            <a:r>
              <a:rPr lang="da-DK" dirty="0" err="1"/>
              <a:t>level</a:t>
            </a:r>
            <a:endParaRPr lang="da-DK" dirty="0"/>
          </a:p>
          <a:p>
            <a:pPr lvl="4"/>
            <a:r>
              <a:rPr lang="da-DK" dirty="0"/>
              <a:t>Fifth </a:t>
            </a:r>
            <a:r>
              <a:rPr lang="da-DK" dirty="0" err="1"/>
              <a:t>level</a:t>
            </a:r>
            <a:endParaRPr lang="da-DK" dirty="0"/>
          </a:p>
        </p:txBody>
      </p:sp>
      <p:sp>
        <p:nvSpPr>
          <p:cNvPr id="1033" name="Line 9"/>
          <p:cNvSpPr>
            <a:spLocks noChangeShapeType="1"/>
          </p:cNvSpPr>
          <p:nvPr userDrawn="1"/>
        </p:nvSpPr>
        <p:spPr bwMode="auto">
          <a:xfrm flipV="1">
            <a:off x="468313" y="981075"/>
            <a:ext cx="8207375" cy="0"/>
          </a:xfrm>
          <a:prstGeom prst="line">
            <a:avLst/>
          </a:prstGeom>
          <a:noFill/>
          <a:ln w="254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ea typeface="ＭＳ Ｐゴシック" charset="0"/>
            </a:endParaRPr>
          </a:p>
        </p:txBody>
      </p:sp>
      <p:sp>
        <p:nvSpPr>
          <p:cNvPr id="8" name="Rectangle 6"/>
          <p:cNvSpPr>
            <a:spLocks noGrp="1" noChangeArrowheads="1"/>
          </p:cNvSpPr>
          <p:nvPr>
            <p:ph type="sldNum" sz="quarter" idx="4"/>
          </p:nvPr>
        </p:nvSpPr>
        <p:spPr>
          <a:xfrm>
            <a:off x="8532440" y="6400800"/>
            <a:ext cx="611560" cy="457200"/>
          </a:xfrm>
          <a:prstGeom prst="rect">
            <a:avLst/>
          </a:prstGeo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Lst>
  <p:hf hdr="0" ftr="0" dt="0"/>
  <p:txStyles>
    <p:titleStyle>
      <a:lvl1pPr algn="l" rtl="0" eaLnBrk="0" fontAlgn="base" hangingPunct="0">
        <a:spcBef>
          <a:spcPct val="0"/>
        </a:spcBef>
        <a:spcAft>
          <a:spcPct val="0"/>
        </a:spcAft>
        <a:defRPr sz="3600" b="1">
          <a:solidFill>
            <a:srgbClr val="000066"/>
          </a:solidFill>
          <a:latin typeface="+mj-lt"/>
          <a:ea typeface="+mj-ea"/>
          <a:cs typeface="ＭＳ Ｐゴシック" charset="0"/>
        </a:defRPr>
      </a:lvl1pPr>
      <a:lvl2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000066"/>
          </a:solidFill>
          <a:latin typeface="Arial" charset="0"/>
          <a:ea typeface="ＭＳ Ｐゴシック" charset="0"/>
        </a:defRPr>
      </a:lvl6pPr>
      <a:lvl7pPr marL="914400" algn="l" rtl="0" fontAlgn="base">
        <a:spcBef>
          <a:spcPct val="0"/>
        </a:spcBef>
        <a:spcAft>
          <a:spcPct val="0"/>
        </a:spcAft>
        <a:defRPr sz="3600" b="1">
          <a:solidFill>
            <a:srgbClr val="000066"/>
          </a:solidFill>
          <a:latin typeface="Arial" charset="0"/>
          <a:ea typeface="ＭＳ Ｐゴシック" charset="0"/>
        </a:defRPr>
      </a:lvl7pPr>
      <a:lvl8pPr marL="1371600" algn="l" rtl="0" fontAlgn="base">
        <a:spcBef>
          <a:spcPct val="0"/>
        </a:spcBef>
        <a:spcAft>
          <a:spcPct val="0"/>
        </a:spcAft>
        <a:defRPr sz="3600" b="1">
          <a:solidFill>
            <a:srgbClr val="000066"/>
          </a:solidFill>
          <a:latin typeface="Arial" charset="0"/>
          <a:ea typeface="ＭＳ Ｐゴシック" charset="0"/>
        </a:defRPr>
      </a:lvl8pPr>
      <a:lvl9pPr marL="1828800" algn="l" rtl="0" fontAlgn="base">
        <a:spcBef>
          <a:spcPct val="0"/>
        </a:spcBef>
        <a:spcAft>
          <a:spcPct val="0"/>
        </a:spcAft>
        <a:defRPr sz="3600" b="1">
          <a:solidFill>
            <a:srgbClr val="000066"/>
          </a:solidFill>
          <a:latin typeface="Arial" charset="0"/>
          <a:ea typeface="ＭＳ Ｐゴシック" charset="0"/>
        </a:defRPr>
      </a:lvl9pPr>
    </p:titleStyle>
    <p:body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docs.oracle.com/javase/8/docs/api/"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hyperlink" Target="https://docs.oracle.com/en/java/javase/17/docs/api/index.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480723" y="287035"/>
            <a:ext cx="8555773"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600" b="1">
                <a:solidFill>
                  <a:srgbClr val="000066"/>
                </a:solidFill>
                <a:latin typeface="+mj-lt"/>
                <a:ea typeface="ＭＳ Ｐゴシック" pitchFamily="-107" charset="-128"/>
                <a:cs typeface="ＭＳ Ｐゴシック" pitchFamily="-107"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a:defRPr/>
            </a:pPr>
            <a:r>
              <a:rPr lang="da-DK" sz="3200" dirty="0" smtClean="0"/>
              <a:t>Status ved start af seminar 5</a:t>
            </a:r>
            <a:endParaRPr lang="da-DK" altLang="da-DK" sz="3200" kern="0" dirty="0" smtClean="0">
              <a:ea typeface="ＭＳ Ｐゴシック" pitchFamily="34" charset="-128"/>
            </a:endParaRPr>
          </a:p>
        </p:txBody>
      </p:sp>
      <p:sp>
        <p:nvSpPr>
          <p:cNvPr id="8" name="Content Placeholder 2"/>
          <p:cNvSpPr txBox="1">
            <a:spLocks/>
          </p:cNvSpPr>
          <p:nvPr/>
        </p:nvSpPr>
        <p:spPr bwMode="auto">
          <a:xfrm>
            <a:off x="447451" y="1124744"/>
            <a:ext cx="8589045" cy="2736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85750" lvl="0" indent="-285750">
              <a:spcBef>
                <a:spcPts val="1800"/>
              </a:spcBef>
            </a:pPr>
            <a:r>
              <a:rPr lang="da-DK" sz="1800" dirty="0" smtClean="0"/>
              <a:t>Program for dagen</a:t>
            </a:r>
          </a:p>
          <a:p>
            <a:pPr marL="742950" lvl="1" indent="-285750">
              <a:spcBef>
                <a:spcPts val="600"/>
              </a:spcBef>
            </a:pPr>
            <a:r>
              <a:rPr lang="da-DK" sz="1600" dirty="0" smtClean="0"/>
              <a:t>9.15 </a:t>
            </a:r>
            <a:r>
              <a:rPr lang="da-DK" sz="1600" dirty="0"/>
              <a:t>Køreprøve</a:t>
            </a:r>
          </a:p>
          <a:p>
            <a:pPr marL="742950" lvl="1" indent="-285750">
              <a:spcBef>
                <a:spcPts val="600"/>
              </a:spcBef>
            </a:pPr>
            <a:r>
              <a:rPr lang="da-DK" sz="1600" dirty="0"/>
              <a:t>10.15 Status info</a:t>
            </a:r>
          </a:p>
          <a:p>
            <a:pPr marL="742950" lvl="1" indent="-285750">
              <a:spcBef>
                <a:spcPts val="600"/>
              </a:spcBef>
            </a:pPr>
            <a:r>
              <a:rPr lang="da-DK" sz="1600" dirty="0"/>
              <a:t>10.30 Forelæsning (med en kort pause midtvejs)</a:t>
            </a:r>
          </a:p>
          <a:p>
            <a:pPr marL="742950" lvl="1" indent="-285750">
              <a:spcBef>
                <a:spcPts val="600"/>
              </a:spcBef>
            </a:pPr>
            <a:r>
              <a:rPr lang="da-DK" sz="1600" dirty="0" smtClean="0"/>
              <a:t>12.30 </a:t>
            </a:r>
            <a:r>
              <a:rPr lang="da-DK" sz="1600" dirty="0"/>
              <a:t>Frokostpause</a:t>
            </a:r>
          </a:p>
          <a:p>
            <a:pPr marL="742950" lvl="1" indent="-285750">
              <a:spcBef>
                <a:spcPts val="600"/>
              </a:spcBef>
            </a:pPr>
            <a:r>
              <a:rPr lang="da-DK" sz="1600" dirty="0"/>
              <a:t>13.00 Forelæsning (med en kort pause midtvejs)</a:t>
            </a:r>
          </a:p>
          <a:p>
            <a:pPr marL="742950" lvl="1" indent="-285750">
              <a:spcBef>
                <a:spcPts val="600"/>
              </a:spcBef>
            </a:pPr>
            <a:r>
              <a:rPr lang="da-DK" sz="1600" dirty="0" smtClean="0"/>
              <a:t>15.00 </a:t>
            </a:r>
            <a:r>
              <a:rPr lang="da-DK" sz="1600" dirty="0"/>
              <a:t>Øvelser omkring Dronningeopgaven</a:t>
            </a:r>
          </a:p>
          <a:p>
            <a:pPr marL="742950" lvl="1" indent="-285750">
              <a:spcBef>
                <a:spcPts val="600"/>
              </a:spcBef>
            </a:pPr>
            <a:r>
              <a:rPr lang="da-DK" sz="1600" dirty="0"/>
              <a:t>17.00 </a:t>
            </a:r>
            <a:r>
              <a:rPr lang="da-DK" sz="1600" dirty="0" smtClean="0"/>
              <a:t>Slut</a:t>
            </a:r>
            <a:endParaRPr lang="da-DK" sz="1600" dirty="0"/>
          </a:p>
          <a:p>
            <a:pPr marL="742950" lvl="1" indent="-285750">
              <a:spcBef>
                <a:spcPts val="600"/>
              </a:spcBef>
            </a:pPr>
            <a:endParaRPr lang="da-DK" sz="1600" dirty="0"/>
          </a:p>
        </p:txBody>
      </p:sp>
      <p:sp>
        <p:nvSpPr>
          <p:cNvPr id="5" name="Rectangle 4"/>
          <p:cNvSpPr/>
          <p:nvPr/>
        </p:nvSpPr>
        <p:spPr>
          <a:xfrm rot="21139590">
            <a:off x="5992353" y="2012024"/>
            <a:ext cx="2568331" cy="954107"/>
          </a:xfrm>
          <a:prstGeom prst="rect">
            <a:avLst/>
          </a:prstGeom>
          <a:noFill/>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da-DK" sz="2800" b="1" dirty="0" smtClean="0">
                <a:ln w="11430"/>
                <a:solidFill>
                  <a:srgbClr val="CC0000"/>
                </a:solidFill>
                <a:effectLst>
                  <a:outerShdw blurRad="50800" dist="39000" dir="5460000" algn="tl">
                    <a:srgbClr val="000000">
                      <a:alpha val="38000"/>
                    </a:srgbClr>
                  </a:outerShdw>
                </a:effectLst>
              </a:rPr>
              <a:t>Start optagelse</a:t>
            </a:r>
            <a:endParaRPr lang="da-DK" sz="3200" b="1" dirty="0">
              <a:ln w="11430"/>
              <a:solidFill>
                <a:srgbClr val="CC0000"/>
              </a:solidFill>
              <a:effectLst>
                <a:outerShdw blurRad="50800" dist="39000" dir="5460000" algn="tl">
                  <a:srgbClr val="000000">
                    <a:alpha val="38000"/>
                  </a:srgbClr>
                </a:outerShdw>
              </a:effectLst>
            </a:endParaRPr>
          </a:p>
        </p:txBody>
      </p:sp>
      <p:sp>
        <p:nvSpPr>
          <p:cNvPr id="6" name="Content Placeholder 2"/>
          <p:cNvSpPr txBox="1">
            <a:spLocks/>
          </p:cNvSpPr>
          <p:nvPr/>
        </p:nvSpPr>
        <p:spPr bwMode="auto">
          <a:xfrm>
            <a:off x="447451" y="3898304"/>
            <a:ext cx="8523991" cy="2664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342900" lvl="1" indent="-342900" eaLnBrk="1" hangingPunct="1">
              <a:spcBef>
                <a:spcPts val="1800"/>
              </a:spcBef>
              <a:buChar char="•"/>
              <a:tabLst>
                <a:tab pos="1520825" algn="l"/>
              </a:tabLst>
            </a:pPr>
            <a:r>
              <a:rPr lang="da-DK" altLang="da-DK" sz="1800" b="1" dirty="0">
                <a:solidFill>
                  <a:srgbClr val="A50021"/>
                </a:solidFill>
                <a:cs typeface="ＭＳ Ｐゴシック" pitchFamily="-106" charset="-128"/>
              </a:rPr>
              <a:t>I har nu haft </a:t>
            </a:r>
            <a:r>
              <a:rPr lang="da-DK" altLang="da-DK" sz="1800" b="1" dirty="0" smtClean="0">
                <a:solidFill>
                  <a:srgbClr val="A50021"/>
                </a:solidFill>
                <a:cs typeface="ＭＳ Ｐゴシック" pitchFamily="-106" charset="-128"/>
              </a:rPr>
              <a:t>8 </a:t>
            </a:r>
            <a:r>
              <a:rPr lang="da-DK" altLang="da-DK" sz="1800" b="1" dirty="0">
                <a:solidFill>
                  <a:srgbClr val="A50021"/>
                </a:solidFill>
                <a:cs typeface="ＭＳ Ｐゴシック" pitchFamily="-106" charset="-128"/>
              </a:rPr>
              <a:t>forelæsninger og </a:t>
            </a:r>
            <a:r>
              <a:rPr lang="da-DK" altLang="da-DK" sz="1800" b="1" dirty="0" smtClean="0">
                <a:solidFill>
                  <a:srgbClr val="A50021"/>
                </a:solidFill>
                <a:cs typeface="ＭＳ Ｐゴシック" pitchFamily="-106" charset="-128"/>
              </a:rPr>
              <a:t>afleveret 13 opgaver</a:t>
            </a:r>
            <a:endParaRPr lang="da-DK" altLang="da-DK" sz="1800" b="1" dirty="0">
              <a:solidFill>
                <a:srgbClr val="A50021"/>
              </a:solidFill>
              <a:cs typeface="ＭＳ Ｐゴシック" pitchFamily="-106" charset="-128"/>
            </a:endParaRPr>
          </a:p>
          <a:p>
            <a:pPr marL="742950" lvl="1" indent="-285750">
              <a:spcBef>
                <a:spcPts val="400"/>
              </a:spcBef>
              <a:tabLst>
                <a:tab pos="1520825" algn="l"/>
              </a:tabLst>
            </a:pPr>
            <a:r>
              <a:rPr lang="da-DK" altLang="da-DK" sz="1600" dirty="0" smtClean="0"/>
              <a:t>5 </a:t>
            </a:r>
            <a:r>
              <a:rPr lang="da-DK" altLang="da-DK" sz="1600" dirty="0"/>
              <a:t>programmeringsopgaver (Raflebæger, og Skildpadde)</a:t>
            </a:r>
          </a:p>
          <a:p>
            <a:pPr marL="742950" lvl="1" indent="-285750">
              <a:spcBef>
                <a:spcPts val="400"/>
              </a:spcBef>
              <a:tabLst>
                <a:tab pos="1520825" algn="l"/>
              </a:tabLst>
            </a:pPr>
            <a:r>
              <a:rPr lang="da-DK" altLang="da-DK" sz="1600" dirty="0" smtClean="0"/>
              <a:t>4 </a:t>
            </a:r>
            <a:r>
              <a:rPr lang="da-DK" altLang="da-DK" sz="1600" dirty="0"/>
              <a:t>køreprøvesæt</a:t>
            </a:r>
          </a:p>
          <a:p>
            <a:pPr marL="742950" lvl="1" indent="-285750">
              <a:spcBef>
                <a:spcPts val="400"/>
              </a:spcBef>
              <a:tabLst>
                <a:tab pos="1520825" algn="l"/>
              </a:tabLst>
            </a:pPr>
            <a:r>
              <a:rPr lang="da-DK" altLang="da-DK" sz="1600" dirty="0" smtClean="0"/>
              <a:t>4 </a:t>
            </a:r>
            <a:r>
              <a:rPr lang="da-DK" altLang="da-DK" sz="1600" dirty="0"/>
              <a:t>quizzer</a:t>
            </a:r>
          </a:p>
          <a:p>
            <a:pPr marL="342900" lvl="1" indent="-342900" eaLnBrk="1" hangingPunct="1">
              <a:spcBef>
                <a:spcPts val="1200"/>
              </a:spcBef>
              <a:buChar char="•"/>
              <a:tabLst>
                <a:tab pos="1520825" algn="l"/>
              </a:tabLst>
            </a:pPr>
            <a:r>
              <a:rPr lang="da-DK" altLang="da-DK" sz="1800" b="1" spc="-20" dirty="0" smtClean="0">
                <a:solidFill>
                  <a:srgbClr val="A50021"/>
                </a:solidFill>
                <a:cs typeface="ＭＳ Ｐゴシック" pitchFamily="-106" charset="-128"/>
              </a:rPr>
              <a:t>I </a:t>
            </a:r>
            <a:r>
              <a:rPr lang="da-DK" altLang="da-DK" sz="1800" b="1" spc="-20" dirty="0">
                <a:solidFill>
                  <a:srgbClr val="A50021"/>
                </a:solidFill>
                <a:cs typeface="ＭＳ Ｐゴシック" pitchFamily="-106" charset="-128"/>
              </a:rPr>
              <a:t>mangler </a:t>
            </a:r>
            <a:r>
              <a:rPr lang="da-DK" altLang="da-DK" sz="1800" b="1" spc="-20" dirty="0" smtClean="0">
                <a:solidFill>
                  <a:srgbClr val="A50021"/>
                </a:solidFill>
                <a:cs typeface="ＭＳ Ｐゴシック" pitchFamily="-106" charset="-128"/>
              </a:rPr>
              <a:t>nu </a:t>
            </a:r>
            <a:r>
              <a:rPr lang="da-DK" altLang="da-DK" sz="1800" b="1" spc="-20" dirty="0">
                <a:solidFill>
                  <a:srgbClr val="A50021"/>
                </a:solidFill>
                <a:cs typeface="ＭＳ Ｐゴシック" pitchFamily="-106" charset="-128"/>
              </a:rPr>
              <a:t>kun </a:t>
            </a:r>
            <a:r>
              <a:rPr lang="da-DK" altLang="da-DK" sz="1800" b="1" spc="-20" dirty="0" smtClean="0">
                <a:solidFill>
                  <a:srgbClr val="A50021"/>
                </a:solidFill>
                <a:cs typeface="ＭＳ Ｐゴシック" pitchFamily="-106" charset="-128"/>
              </a:rPr>
              <a:t>7 forelæsninger og 6 programmeringsopgaver (+ 1 quiz)</a:t>
            </a:r>
            <a:endParaRPr lang="da-DK" altLang="da-DK" sz="1800" b="1" spc="-20" dirty="0">
              <a:solidFill>
                <a:srgbClr val="A50021"/>
              </a:solidFill>
              <a:cs typeface="ＭＳ Ｐゴシック" pitchFamily="-106" charset="-128"/>
            </a:endParaRPr>
          </a:p>
          <a:p>
            <a:pPr marL="742950" lvl="1" indent="-285750">
              <a:spcBef>
                <a:spcPts val="400"/>
              </a:spcBef>
              <a:tabLst>
                <a:tab pos="1520825" algn="l"/>
              </a:tabLst>
            </a:pPr>
            <a:r>
              <a:rPr lang="da-DK" altLang="da-DK" sz="1600" spc="-40" dirty="0" smtClean="0"/>
              <a:t>Opgaverne </a:t>
            </a:r>
            <a:r>
              <a:rPr lang="da-DK" altLang="da-DK" sz="1600" spc="-40" dirty="0"/>
              <a:t>er </a:t>
            </a:r>
            <a:r>
              <a:rPr lang="da-DK" altLang="da-DK" sz="1600" spc="-40" dirty="0" smtClean="0"/>
              <a:t>større </a:t>
            </a:r>
            <a:r>
              <a:rPr lang="da-DK" altLang="da-DK" sz="1600" spc="-40" dirty="0"/>
              <a:t>end dem, som I hidtil har haft, men de enkelte dele er ikke </a:t>
            </a:r>
            <a:r>
              <a:rPr lang="da-DK" altLang="da-DK" sz="1600" spc="-40" dirty="0" smtClean="0"/>
              <a:t>sværere</a:t>
            </a:r>
            <a:endParaRPr lang="da-DK" altLang="da-DK" sz="1600" spc="-40" dirty="0"/>
          </a:p>
          <a:p>
            <a:pPr marL="742950" lvl="1" indent="-285750">
              <a:spcBef>
                <a:spcPts val="400"/>
              </a:spcBef>
              <a:tabLst>
                <a:tab pos="1520825" algn="l"/>
              </a:tabLst>
            </a:pPr>
            <a:r>
              <a:rPr lang="da-DK" altLang="da-DK" sz="1600" spc="-40" dirty="0"/>
              <a:t>Al erfaring viser, at når I har klaret opgaverne indtil nu, kan I også klare de sidste seks</a:t>
            </a:r>
          </a:p>
          <a:p>
            <a:pPr marL="742950" lvl="1" indent="-285750">
              <a:spcBef>
                <a:spcPts val="400"/>
              </a:spcBef>
              <a:tabLst>
                <a:tab pos="1520825" algn="l"/>
              </a:tabLst>
            </a:pPr>
            <a:r>
              <a:rPr lang="da-DK" altLang="da-DK" sz="1600" dirty="0"/>
              <a:t>Der er stort set ingen, der falder fra i kursets sidste </a:t>
            </a:r>
            <a:r>
              <a:rPr lang="da-DK" altLang="da-DK" sz="1600" dirty="0" smtClean="0"/>
              <a:t>halvdel</a:t>
            </a:r>
            <a:endParaRPr lang="da-DK" altLang="da-DK" sz="1600" dirty="0"/>
          </a:p>
        </p:txBody>
      </p:sp>
    </p:spTree>
    <p:extLst>
      <p:ext uri="{BB962C8B-B14F-4D97-AF65-F5344CB8AC3E}">
        <p14:creationId xmlns:p14="http://schemas.microsoft.com/office/powerpoint/2010/main" val="27833945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480723" y="287035"/>
            <a:ext cx="8555773"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600" b="1">
                <a:solidFill>
                  <a:srgbClr val="000066"/>
                </a:solidFill>
                <a:latin typeface="+mj-lt"/>
                <a:ea typeface="ＭＳ Ｐゴシック" pitchFamily="-107" charset="-128"/>
                <a:cs typeface="ＭＳ Ｐゴシック" pitchFamily="-107"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a:defRPr/>
            </a:pPr>
            <a:r>
              <a:rPr lang="da-DK" sz="3200" dirty="0" smtClean="0"/>
              <a:t>Kursets anden halvdel</a:t>
            </a:r>
            <a:endParaRPr lang="da-DK" altLang="da-DK" sz="3200" kern="0" dirty="0" smtClean="0">
              <a:ea typeface="ＭＳ Ｐゴシック" pitchFamily="34" charset="-128"/>
            </a:endParaRPr>
          </a:p>
        </p:txBody>
      </p:sp>
      <p:sp>
        <p:nvSpPr>
          <p:cNvPr id="8" name="Content Placeholder 2"/>
          <p:cNvSpPr txBox="1">
            <a:spLocks/>
          </p:cNvSpPr>
          <p:nvPr/>
        </p:nvSpPr>
        <p:spPr bwMode="auto">
          <a:xfrm>
            <a:off x="447451" y="1124744"/>
            <a:ext cx="8373021" cy="5328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85750" indent="-285750">
              <a:spcBef>
                <a:spcPts val="1800"/>
              </a:spcBef>
            </a:pPr>
            <a:r>
              <a:rPr lang="da-DK" sz="1800" dirty="0" smtClean="0"/>
              <a:t>Kurset </a:t>
            </a:r>
            <a:r>
              <a:rPr lang="da-DK" sz="1800" dirty="0"/>
              <a:t>går nu ind i sin anden halvdel, hvor vi tager fat på de lidt mere avancerede begreber i objekt-orienteret programmering.</a:t>
            </a:r>
          </a:p>
          <a:p>
            <a:pPr marL="742950" lvl="1" indent="-285750">
              <a:spcBef>
                <a:spcPts val="600"/>
              </a:spcBef>
            </a:pPr>
            <a:r>
              <a:rPr lang="da-DK" sz="1600" dirty="0"/>
              <a:t>Det betyder, at studerende, der hidtil har kunnet tage lidt let på kurset på grund af deres forudgående programmeringserfaring, nu skal til at lave betydeligt mere, hvis de vil kunne følge ordentligt </a:t>
            </a:r>
            <a:r>
              <a:rPr lang="da-DK" sz="1600" dirty="0" smtClean="0"/>
              <a:t>med</a:t>
            </a:r>
          </a:p>
          <a:p>
            <a:pPr marL="742950" lvl="1" indent="-285750">
              <a:spcBef>
                <a:spcPts val="600"/>
              </a:spcBef>
            </a:pPr>
            <a:r>
              <a:rPr lang="da-DK" sz="1600" dirty="0" smtClean="0"/>
              <a:t>Fremover </a:t>
            </a:r>
            <a:r>
              <a:rPr lang="da-DK" sz="1600" dirty="0"/>
              <a:t>vil de fleste af de ting, som vi beskæftiger os med, være ting, som studerende med programmeringserfaring ikke vil have </a:t>
            </a:r>
            <a:r>
              <a:rPr lang="da-DK" sz="1600" dirty="0" smtClean="0"/>
              <a:t>forhåndskendskab </a:t>
            </a:r>
            <a:r>
              <a:rPr lang="da-DK" sz="1600" dirty="0"/>
              <a:t>til – med mindre de direkte har beskæftiget sig med objekt-orienteret </a:t>
            </a:r>
            <a:r>
              <a:rPr lang="da-DK" sz="1600" dirty="0" smtClean="0"/>
              <a:t>programmering</a:t>
            </a:r>
            <a:endParaRPr lang="da-DK" sz="1600" dirty="0"/>
          </a:p>
          <a:p>
            <a:pPr marL="742950" lvl="1" indent="-285750">
              <a:spcBef>
                <a:spcPts val="600"/>
              </a:spcBef>
            </a:pPr>
            <a:r>
              <a:rPr lang="da-DK" sz="1600" dirty="0"/>
              <a:t>For studerende uden programmeringserfaring vil belastningen ikke stige. Det er blot dem med programmeringserfaring, der nu går fra en forholdsvis let belastning til en mere </a:t>
            </a:r>
            <a:r>
              <a:rPr lang="da-DK" sz="1600" dirty="0" smtClean="0"/>
              <a:t>normal</a:t>
            </a:r>
            <a:endParaRPr lang="da-DK" sz="1600" dirty="0"/>
          </a:p>
          <a:p>
            <a:pPr marL="742950" lvl="1" indent="-285750">
              <a:spcBef>
                <a:spcPts val="600"/>
              </a:spcBef>
            </a:pPr>
            <a:r>
              <a:rPr lang="da-DK" sz="1600" dirty="0"/>
              <a:t>De fleste eksamensspørgsmål </a:t>
            </a:r>
            <a:r>
              <a:rPr lang="da-DK" sz="1600" dirty="0" smtClean="0"/>
              <a:t>(7 </a:t>
            </a:r>
            <a:r>
              <a:rPr lang="da-DK" sz="1600" dirty="0"/>
              <a:t>ud af 8) bygger på det stof, som resten af kurset beskæftiger sig </a:t>
            </a:r>
            <a:r>
              <a:rPr lang="da-DK" sz="1600" dirty="0" smtClean="0"/>
              <a:t>med</a:t>
            </a:r>
          </a:p>
          <a:p>
            <a:pPr marL="285750" lvl="1" indent="-285750">
              <a:spcBef>
                <a:spcPts val="1800"/>
              </a:spcBef>
              <a:buChar char="•"/>
            </a:pPr>
            <a:r>
              <a:rPr lang="da-DK" sz="1800" b="1" dirty="0">
                <a:solidFill>
                  <a:srgbClr val="A50021"/>
                </a:solidFill>
              </a:rPr>
              <a:t>Ændringer i </a:t>
            </a:r>
            <a:r>
              <a:rPr lang="da-DK" sz="1800" b="1" dirty="0" smtClean="0">
                <a:solidFill>
                  <a:srgbClr val="A50021"/>
                </a:solidFill>
              </a:rPr>
              <a:t>programmeringsparrene?</a:t>
            </a:r>
            <a:endParaRPr lang="da-DK" sz="1800" b="1" dirty="0">
              <a:solidFill>
                <a:srgbClr val="A50021"/>
              </a:solidFill>
            </a:endParaRPr>
          </a:p>
          <a:p>
            <a:pPr marL="742950" lvl="1" indent="-285750">
              <a:spcBef>
                <a:spcPts val="600"/>
              </a:spcBef>
            </a:pPr>
            <a:r>
              <a:rPr lang="da-DK" sz="1600" dirty="0"/>
              <a:t>De sidste seks afleveringsopgaver på kurset afleveres </a:t>
            </a:r>
            <a:r>
              <a:rPr lang="da-DK" sz="1600" dirty="0" smtClean="0"/>
              <a:t>parvis</a:t>
            </a:r>
          </a:p>
          <a:p>
            <a:pPr marL="742950" lvl="1" indent="-285750">
              <a:spcBef>
                <a:spcPts val="600"/>
              </a:spcBef>
            </a:pPr>
            <a:r>
              <a:rPr lang="da-DK" sz="1600" dirty="0" smtClean="0"/>
              <a:t>Hvis </a:t>
            </a:r>
            <a:r>
              <a:rPr lang="da-DK" sz="1600" dirty="0"/>
              <a:t>der er ønsker om at lave om i de eksisterende programmeringspar, er det nu det skal </a:t>
            </a:r>
            <a:r>
              <a:rPr lang="da-DK" sz="1600" dirty="0" smtClean="0"/>
              <a:t>ske</a:t>
            </a:r>
            <a:endParaRPr lang="da-DK" sz="1600" dirty="0"/>
          </a:p>
          <a:p>
            <a:pPr marL="742950" lvl="1" indent="-285750">
              <a:spcBef>
                <a:spcPts val="600"/>
              </a:spcBef>
            </a:pPr>
            <a:endParaRPr lang="da-DK" sz="1600" dirty="0" smtClean="0"/>
          </a:p>
          <a:p>
            <a:pPr marL="742950" lvl="1" indent="-285750">
              <a:spcBef>
                <a:spcPts val="600"/>
              </a:spcBef>
            </a:pPr>
            <a:endParaRPr lang="da-DK" sz="1600" dirty="0"/>
          </a:p>
          <a:p>
            <a:pPr marL="742950" lvl="1" indent="-285750">
              <a:spcBef>
                <a:spcPts val="600"/>
              </a:spcBef>
            </a:pPr>
            <a:endParaRPr lang="da-DK" sz="1600" dirty="0"/>
          </a:p>
        </p:txBody>
      </p:sp>
    </p:spTree>
    <p:extLst>
      <p:ext uri="{BB962C8B-B14F-4D97-AF65-F5344CB8AC3E}">
        <p14:creationId xmlns:p14="http://schemas.microsoft.com/office/powerpoint/2010/main" val="36288569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391376" y="260648"/>
            <a:ext cx="879329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600" b="1">
                <a:solidFill>
                  <a:srgbClr val="000066"/>
                </a:solidFill>
                <a:latin typeface="+mj-lt"/>
                <a:ea typeface="ＭＳ Ｐゴシック" pitchFamily="-107" charset="-128"/>
                <a:cs typeface="ＭＳ Ｐゴシック" pitchFamily="-107"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marL="271463" indent="-271463"/>
            <a:r>
              <a:rPr lang="da-DK" altLang="da-DK" sz="2800" dirty="0" smtClean="0"/>
              <a:t>Afleveringsopgaverne</a:t>
            </a:r>
            <a:endParaRPr lang="da-DK" altLang="da-DK" sz="2800" dirty="0"/>
          </a:p>
        </p:txBody>
      </p:sp>
      <p:sp>
        <p:nvSpPr>
          <p:cNvPr id="8" name="Content Placeholder 2"/>
          <p:cNvSpPr txBox="1">
            <a:spLocks/>
          </p:cNvSpPr>
          <p:nvPr/>
        </p:nvSpPr>
        <p:spPr bwMode="auto">
          <a:xfrm>
            <a:off x="611560" y="1052736"/>
            <a:ext cx="8424936" cy="54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lvl="1" indent="-271463">
              <a:spcBef>
                <a:spcPts val="1800"/>
              </a:spcBef>
              <a:buFontTx/>
              <a:buChar char="•"/>
            </a:pPr>
            <a:r>
              <a:rPr lang="da-DK" altLang="da-DK" sz="1800" b="1" spc="-80" dirty="0" smtClean="0">
                <a:solidFill>
                  <a:srgbClr val="A50021"/>
                </a:solidFill>
              </a:rPr>
              <a:t>I Quiz 4 var jeres gennemsnitlige vurdering af pensummets sværhedsgrad 3,00</a:t>
            </a:r>
          </a:p>
          <a:p>
            <a:pPr marL="742950" lvl="1" indent="-285750">
              <a:spcBef>
                <a:spcPts val="600"/>
              </a:spcBef>
            </a:pPr>
            <a:r>
              <a:rPr lang="da-DK" altLang="da-DK" sz="1600" dirty="0" smtClean="0"/>
              <a:t>Det er meget lavere end sidste gang, hvor den var 4,00</a:t>
            </a:r>
          </a:p>
          <a:p>
            <a:pPr marL="271463" lvl="1" indent="-271463">
              <a:spcBef>
                <a:spcPts val="1200"/>
              </a:spcBef>
              <a:buFontTx/>
              <a:buChar char="•"/>
            </a:pPr>
            <a:r>
              <a:rPr lang="da-DK" altLang="da-DK" sz="1800" b="1" spc="-40" dirty="0" smtClean="0">
                <a:solidFill>
                  <a:srgbClr val="A50021"/>
                </a:solidFill>
              </a:rPr>
              <a:t>I har klaret køreprøvesættene flot</a:t>
            </a:r>
          </a:p>
          <a:p>
            <a:pPr marL="742950" lvl="1" indent="-285750">
              <a:spcBef>
                <a:spcPts val="600"/>
              </a:spcBef>
              <a:buFontTx/>
              <a:buChar char="–"/>
            </a:pPr>
            <a:r>
              <a:rPr lang="da-DK" altLang="da-DK" sz="1600" dirty="0" smtClean="0"/>
              <a:t>Dog var der nogle genafleveringer, fordi opgaverne ikke var godkendt på testserveren</a:t>
            </a:r>
          </a:p>
          <a:p>
            <a:pPr marL="742950" lvl="1" indent="-285750">
              <a:spcBef>
                <a:spcPts val="600"/>
              </a:spcBef>
              <a:buFontTx/>
              <a:buChar char="–"/>
            </a:pPr>
            <a:r>
              <a:rPr lang="da-DK" altLang="da-DK" sz="1600" dirty="0" smtClean="0"/>
              <a:t>Det er et ufravigeligt krav, idet det er jer, der skal øver jer i at finde og rette fejlene – ikke instruktorerne</a:t>
            </a:r>
          </a:p>
          <a:p>
            <a:pPr marL="271463" lvl="1" indent="-271463">
              <a:spcBef>
                <a:spcPts val="1200"/>
              </a:spcBef>
              <a:buFontTx/>
              <a:buChar char="•"/>
            </a:pPr>
            <a:r>
              <a:rPr lang="da-DK" altLang="da-DK" sz="1800" b="1" spc="-40" dirty="0" smtClean="0">
                <a:solidFill>
                  <a:srgbClr val="A50021"/>
                </a:solidFill>
              </a:rPr>
              <a:t>I </a:t>
            </a:r>
            <a:r>
              <a:rPr lang="da-DK" altLang="da-DK" sz="1800" b="1" spc="-40" dirty="0">
                <a:solidFill>
                  <a:srgbClr val="A50021"/>
                </a:solidFill>
              </a:rPr>
              <a:t>har klaret Quiz </a:t>
            </a:r>
            <a:r>
              <a:rPr lang="da-DK" altLang="da-DK" sz="1800" b="1" spc="-40" dirty="0" smtClean="0">
                <a:solidFill>
                  <a:srgbClr val="A50021"/>
                </a:solidFill>
              </a:rPr>
              <a:t>4 fint</a:t>
            </a:r>
            <a:endParaRPr lang="da-DK" altLang="da-DK" sz="1800" b="1" spc="-40" dirty="0">
              <a:solidFill>
                <a:srgbClr val="A50021"/>
              </a:solidFill>
            </a:endParaRPr>
          </a:p>
          <a:p>
            <a:pPr marL="742950" lvl="1" indent="-285750">
              <a:spcBef>
                <a:spcPts val="600"/>
              </a:spcBef>
              <a:buFontTx/>
              <a:buChar char="–"/>
            </a:pPr>
            <a:r>
              <a:rPr lang="da-DK" altLang="da-DK" sz="1600" dirty="0" smtClean="0"/>
              <a:t>I brugte 1,43 forsøg pr spørgsmål (mod 1,52 i foråret 2022)</a:t>
            </a:r>
          </a:p>
          <a:p>
            <a:pPr lvl="1">
              <a:spcBef>
                <a:spcPts val="600"/>
              </a:spcBef>
              <a:buNone/>
            </a:pPr>
            <a:endParaRPr lang="da-DK" altLang="da-DK" sz="1600" dirty="0" smtClean="0"/>
          </a:p>
          <a:p>
            <a:pPr marL="271463" lvl="1" indent="-271463">
              <a:spcBef>
                <a:spcPts val="1200"/>
              </a:spcBef>
              <a:buFontTx/>
              <a:buChar char="•"/>
            </a:pPr>
            <a:r>
              <a:rPr lang="da-DK" altLang="da-DK" sz="1800" b="1" spc="-40" dirty="0">
                <a:solidFill>
                  <a:srgbClr val="A50021"/>
                </a:solidFill>
              </a:rPr>
              <a:t>Fra og med seminar 5 bliver afleveringsopgaverne noget større og dermed lidt vanskeligere (til gengæld er der færre af dem)</a:t>
            </a:r>
          </a:p>
          <a:p>
            <a:pPr marL="742950" lvl="1" indent="-285750">
              <a:spcBef>
                <a:spcPts val="600"/>
              </a:spcBef>
            </a:pPr>
            <a:r>
              <a:rPr lang="da-DK" altLang="da-DK" sz="1600" dirty="0"/>
              <a:t>I kan selvfølgelig stadig få hjælp via diskussionsforummet og studiecaféerne fredag eftermiddag kl </a:t>
            </a:r>
            <a:r>
              <a:rPr lang="da-DK" altLang="da-DK" sz="1600" dirty="0" smtClean="0"/>
              <a:t>15.30-17.00</a:t>
            </a:r>
          </a:p>
          <a:p>
            <a:pPr marL="742950" lvl="1" indent="-285750">
              <a:spcBef>
                <a:spcPts val="600"/>
              </a:spcBef>
            </a:pPr>
            <a:r>
              <a:rPr lang="da-DK" altLang="da-DK" sz="1600" dirty="0" smtClean="0"/>
              <a:t>I bruger diskussionsforummet langt mindre end tidligere år</a:t>
            </a:r>
          </a:p>
        </p:txBody>
      </p:sp>
    </p:spTree>
    <p:extLst>
      <p:ext uri="{BB962C8B-B14F-4D97-AF65-F5344CB8AC3E}">
        <p14:creationId xmlns:p14="http://schemas.microsoft.com/office/powerpoint/2010/main" val="389651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459225" y="260349"/>
            <a:ext cx="879329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600" b="1">
                <a:solidFill>
                  <a:srgbClr val="000066"/>
                </a:solidFill>
                <a:latin typeface="+mj-lt"/>
                <a:ea typeface="ＭＳ Ｐゴシック" pitchFamily="-107" charset="-128"/>
                <a:cs typeface="ＭＳ Ｐゴシック" pitchFamily="-107"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marL="271463" indent="-271463"/>
            <a:r>
              <a:rPr lang="da-DK" altLang="da-DK" sz="2800" dirty="0" smtClean="0"/>
              <a:t>Afleveringsopgaverne (fortsat)</a:t>
            </a:r>
            <a:endParaRPr lang="da-DK" altLang="da-DK" sz="2800" dirty="0"/>
          </a:p>
        </p:txBody>
      </p:sp>
      <p:sp>
        <p:nvSpPr>
          <p:cNvPr id="8" name="Content Placeholder 2"/>
          <p:cNvSpPr txBox="1">
            <a:spLocks/>
          </p:cNvSpPr>
          <p:nvPr/>
        </p:nvSpPr>
        <p:spPr bwMode="auto">
          <a:xfrm>
            <a:off x="404798" y="1071208"/>
            <a:ext cx="8415673" cy="559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85750" lvl="1" indent="-285750">
              <a:spcBef>
                <a:spcPts val="1200"/>
              </a:spcBef>
              <a:buFontTx/>
              <a:buChar char="•"/>
            </a:pPr>
            <a:r>
              <a:rPr lang="da-DK" altLang="da-DK" b="1" dirty="0">
                <a:solidFill>
                  <a:srgbClr val="A50021"/>
                </a:solidFill>
              </a:rPr>
              <a:t>Læs opgaveformuleringen omhyggeligt</a:t>
            </a:r>
          </a:p>
          <a:p>
            <a:pPr marL="742950" lvl="1" indent="-285750">
              <a:spcBef>
                <a:spcPts val="600"/>
              </a:spcBef>
            </a:pPr>
            <a:r>
              <a:rPr lang="da-DK" altLang="da-DK" sz="1800" dirty="0"/>
              <a:t>Mange fejl skyldes, at man misforstår eller overser ting, der står i </a:t>
            </a:r>
            <a:r>
              <a:rPr lang="da-DK" altLang="da-DK" sz="1800" dirty="0" smtClean="0"/>
              <a:t>den</a:t>
            </a:r>
          </a:p>
          <a:p>
            <a:pPr marL="285750" lvl="1" indent="-285750">
              <a:spcBef>
                <a:spcPts val="1200"/>
              </a:spcBef>
              <a:buChar char="•"/>
            </a:pPr>
            <a:r>
              <a:rPr lang="da-DK" altLang="da-DK" sz="1800" b="1" dirty="0" smtClean="0">
                <a:solidFill>
                  <a:srgbClr val="A50021"/>
                </a:solidFill>
              </a:rPr>
              <a:t>Læs fejlrapporterne omhyggeligt</a:t>
            </a:r>
          </a:p>
          <a:p>
            <a:pPr marL="742950" lvl="1" indent="-285750">
              <a:spcBef>
                <a:spcPts val="600"/>
              </a:spcBef>
            </a:pPr>
            <a:r>
              <a:rPr lang="da-DK" altLang="da-DK" sz="1800" dirty="0" smtClean="0"/>
              <a:t>Både dem fra BlueJ og dem fra testserveren</a:t>
            </a:r>
          </a:p>
          <a:p>
            <a:pPr marL="742950" lvl="1" indent="-285750">
              <a:spcBef>
                <a:spcPts val="600"/>
              </a:spcBef>
            </a:pPr>
            <a:r>
              <a:rPr lang="da-DK" altLang="da-DK" sz="1800" dirty="0" smtClean="0"/>
              <a:t>Læg mærke til linkene “Vis compiler-output” og “Vis runtime-output” samt “Meddelelser” i testrapporterne</a:t>
            </a:r>
          </a:p>
          <a:p>
            <a:pPr marL="285750" lvl="1" indent="-285750">
              <a:spcBef>
                <a:spcPts val="1200"/>
              </a:spcBef>
              <a:buChar char="•"/>
            </a:pPr>
            <a:r>
              <a:rPr lang="da-DK" sz="1800" b="1" dirty="0" smtClean="0">
                <a:solidFill>
                  <a:srgbClr val="A50021"/>
                </a:solidFill>
              </a:rPr>
              <a:t>Genaflevér </a:t>
            </a:r>
            <a:r>
              <a:rPr lang="da-DK" sz="1800" b="1" dirty="0">
                <a:solidFill>
                  <a:srgbClr val="A50021"/>
                </a:solidFill>
              </a:rPr>
              <a:t>så hurtigt som muligt – så I ikke kommer bagefter</a:t>
            </a:r>
          </a:p>
          <a:p>
            <a:pPr marL="742950" lvl="1" indent="-285750">
              <a:spcBef>
                <a:spcPts val="600"/>
              </a:spcBef>
            </a:pPr>
            <a:r>
              <a:rPr lang="da-DK" sz="1600" dirty="0"/>
              <a:t>Læs instruktorens feedback til jer og forsøg så at udbedre </a:t>
            </a:r>
            <a:r>
              <a:rPr lang="da-DK" sz="1600" b="1" dirty="0">
                <a:solidFill>
                  <a:srgbClr val="008000"/>
                </a:solidFill>
              </a:rPr>
              <a:t>alle</a:t>
            </a:r>
            <a:r>
              <a:rPr lang="da-DK" sz="1600" dirty="0"/>
              <a:t> de fejl og mangler, som han har påpeget</a:t>
            </a:r>
          </a:p>
          <a:p>
            <a:pPr marL="285750" lvl="1" indent="-285750">
              <a:spcBef>
                <a:spcPts val="1200"/>
              </a:spcBef>
              <a:buFontTx/>
              <a:buChar char="•"/>
            </a:pPr>
            <a:r>
              <a:rPr lang="da-DK" altLang="da-DK" sz="1800" b="1" dirty="0" smtClean="0">
                <a:solidFill>
                  <a:srgbClr val="A50021"/>
                </a:solidFill>
              </a:rPr>
              <a:t>Testserveren </a:t>
            </a:r>
            <a:r>
              <a:rPr lang="da-DK" altLang="da-DK" sz="1800" b="1" dirty="0">
                <a:solidFill>
                  <a:srgbClr val="A50021"/>
                </a:solidFill>
              </a:rPr>
              <a:t>anvendes ikke til Dronningeopgaven</a:t>
            </a:r>
          </a:p>
          <a:p>
            <a:pPr marL="742950" lvl="1" indent="-285750">
              <a:spcBef>
                <a:spcPts val="600"/>
              </a:spcBef>
            </a:pPr>
            <a:r>
              <a:rPr lang="da-DK" altLang="da-DK" sz="1600" spc="-40" dirty="0"/>
              <a:t>Til gengæld er det let for jer at konstatere om jeres program gør det rigtige</a:t>
            </a:r>
            <a:r>
              <a:rPr lang="da-DK" altLang="da-DK" sz="1600" dirty="0"/>
              <a:t/>
            </a:r>
            <a:br>
              <a:rPr lang="da-DK" altLang="da-DK" sz="1600" dirty="0"/>
            </a:br>
            <a:r>
              <a:rPr lang="da-DK" altLang="da-DK" sz="1600" dirty="0"/>
              <a:t>(via den testmetode, som I skal skrive i opgave 4)</a:t>
            </a:r>
          </a:p>
          <a:p>
            <a:pPr marL="271463" lvl="1" indent="-271463">
              <a:spcBef>
                <a:spcPts val="1200"/>
              </a:spcBef>
              <a:buFontTx/>
              <a:buChar char="•"/>
            </a:pPr>
            <a:r>
              <a:rPr lang="da-DK" altLang="da-DK" sz="1800" b="1" spc="-40" dirty="0" smtClean="0">
                <a:solidFill>
                  <a:srgbClr val="A50021"/>
                </a:solidFill>
              </a:rPr>
              <a:t>I kan også bruge Studiecaféen </a:t>
            </a:r>
            <a:r>
              <a:rPr lang="da-DK" altLang="da-DK" sz="1800" b="1" spc="-40" dirty="0">
                <a:solidFill>
                  <a:srgbClr val="A50021"/>
                </a:solidFill>
              </a:rPr>
              <a:t>til at stille spørgsmål omkring</a:t>
            </a:r>
          </a:p>
          <a:p>
            <a:pPr marL="742950" lvl="1" indent="-285750">
              <a:spcBef>
                <a:spcPts val="600"/>
              </a:spcBef>
            </a:pPr>
            <a:r>
              <a:rPr lang="da-DK" altLang="da-DK" sz="1600" dirty="0"/>
              <a:t>jeres tidligere afleveringer (og instruktorens kommentarerne til dem)</a:t>
            </a:r>
          </a:p>
          <a:p>
            <a:pPr marL="742950" lvl="1" indent="-285750">
              <a:spcBef>
                <a:spcPts val="400"/>
              </a:spcBef>
            </a:pPr>
            <a:r>
              <a:rPr lang="da-DK" altLang="da-DK" sz="1600" dirty="0"/>
              <a:t>BlueJ bogen og mine slides</a:t>
            </a:r>
          </a:p>
          <a:p>
            <a:pPr marL="742950" lvl="1" indent="-285750">
              <a:spcBef>
                <a:spcPts val="400"/>
              </a:spcBef>
            </a:pPr>
            <a:r>
              <a:rPr lang="da-DK" altLang="da-DK" sz="1600" dirty="0"/>
              <a:t>alt andet, som I har problemer </a:t>
            </a:r>
            <a:r>
              <a:rPr lang="da-DK" altLang="da-DK" sz="1600" dirty="0" smtClean="0"/>
              <a:t>med</a:t>
            </a:r>
            <a:endParaRPr lang="da-DK" altLang="da-DK" sz="1600" dirty="0"/>
          </a:p>
        </p:txBody>
      </p:sp>
      <p:sp>
        <p:nvSpPr>
          <p:cNvPr id="5" name="Rectangle 4"/>
          <p:cNvSpPr/>
          <p:nvPr/>
        </p:nvSpPr>
        <p:spPr>
          <a:xfrm rot="21165640">
            <a:off x="5023941" y="5941555"/>
            <a:ext cx="3280124" cy="523220"/>
          </a:xfrm>
          <a:prstGeom prst="rect">
            <a:avLst/>
          </a:prstGeom>
          <a:noFill/>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da-DK" sz="2800" b="1" dirty="0" smtClean="0">
                <a:ln w="11430"/>
                <a:solidFill>
                  <a:srgbClr val="CC0000"/>
                </a:solidFill>
                <a:effectLst>
                  <a:outerShdw blurRad="50800" dist="39000" dir="5460000" algn="tl">
                    <a:srgbClr val="000000">
                      <a:alpha val="38000"/>
                    </a:srgbClr>
                  </a:outerShdw>
                </a:effectLst>
              </a:rPr>
              <a:t>Forelæsning</a:t>
            </a:r>
            <a:endParaRPr lang="da-DK" sz="3200" b="1" dirty="0">
              <a:ln w="11430"/>
              <a:solidFill>
                <a:srgbClr val="CC0000"/>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239744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459225" y="260349"/>
            <a:ext cx="879329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600" b="1">
                <a:solidFill>
                  <a:srgbClr val="000066"/>
                </a:solidFill>
                <a:latin typeface="+mj-lt"/>
                <a:ea typeface="ＭＳ Ｐゴシック" pitchFamily="-107" charset="-128"/>
                <a:cs typeface="ＭＳ Ｐゴシック" pitchFamily="-107"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marL="271463" indent="-271463"/>
            <a:r>
              <a:rPr lang="da-DK" altLang="da-DK" sz="2800" dirty="0" smtClean="0"/>
              <a:t>Testserveren er opgraderet</a:t>
            </a:r>
            <a:endParaRPr lang="da-DK" altLang="da-DK" sz="2800" dirty="0"/>
          </a:p>
        </p:txBody>
      </p:sp>
      <p:sp>
        <p:nvSpPr>
          <p:cNvPr id="8" name="Content Placeholder 2"/>
          <p:cNvSpPr txBox="1">
            <a:spLocks/>
          </p:cNvSpPr>
          <p:nvPr/>
        </p:nvSpPr>
        <p:spPr bwMode="auto">
          <a:xfrm>
            <a:off x="404798" y="1071208"/>
            <a:ext cx="8415673" cy="3509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85750" lvl="1" indent="-285750">
              <a:spcBef>
                <a:spcPts val="1200"/>
              </a:spcBef>
              <a:buFontTx/>
              <a:buChar char="•"/>
            </a:pPr>
            <a:r>
              <a:rPr lang="da-DK" b="1" dirty="0" smtClean="0">
                <a:solidFill>
                  <a:srgbClr val="A50021"/>
                </a:solidFill>
              </a:rPr>
              <a:t>Vi </a:t>
            </a:r>
            <a:r>
              <a:rPr lang="da-DK" b="1" dirty="0">
                <a:solidFill>
                  <a:srgbClr val="A50021"/>
                </a:solidFill>
              </a:rPr>
              <a:t>har opgraderet testserveren, således at den nu bruger Java version </a:t>
            </a:r>
            <a:r>
              <a:rPr lang="da-DK" b="1" dirty="0" smtClean="0">
                <a:solidFill>
                  <a:srgbClr val="A50021"/>
                </a:solidFill>
              </a:rPr>
              <a:t>17</a:t>
            </a:r>
            <a:endParaRPr lang="da-DK" b="1" dirty="0">
              <a:solidFill>
                <a:srgbClr val="A50021"/>
              </a:solidFill>
            </a:endParaRPr>
          </a:p>
          <a:p>
            <a:pPr marL="742950" lvl="1" indent="-285750">
              <a:spcBef>
                <a:spcPts val="600"/>
              </a:spcBef>
            </a:pPr>
            <a:r>
              <a:rPr lang="da-DK" sz="1800" dirty="0" smtClean="0"/>
              <a:t>BlueJ programmeringsomgivelsen bruger også version 17, mens BlueJ bogen bruger version 8</a:t>
            </a:r>
          </a:p>
          <a:p>
            <a:pPr marL="742950" lvl="1" indent="-285750">
              <a:spcBef>
                <a:spcPts val="600"/>
              </a:spcBef>
            </a:pPr>
            <a:r>
              <a:rPr lang="da-DK" sz="1800" dirty="0" smtClean="0"/>
              <a:t>Der </a:t>
            </a:r>
            <a:r>
              <a:rPr lang="da-DK" sz="1800" dirty="0"/>
              <a:t>er kun forholdsvis små forskelle mellem de to versioner, og alt hvad man kan gøre i version 8 bør man også kunne gøre i </a:t>
            </a:r>
            <a:r>
              <a:rPr lang="da-DK" sz="1800"/>
              <a:t>version </a:t>
            </a:r>
            <a:r>
              <a:rPr lang="da-DK" sz="1800" smtClean="0"/>
              <a:t>17</a:t>
            </a:r>
            <a:endParaRPr lang="da-DK" sz="1800" dirty="0"/>
          </a:p>
          <a:p>
            <a:pPr marL="742950" lvl="1" indent="-285750">
              <a:spcBef>
                <a:spcPts val="600"/>
              </a:spcBef>
            </a:pPr>
            <a:r>
              <a:rPr lang="da-DK" sz="1800" dirty="0" smtClean="0"/>
              <a:t>Hvis </a:t>
            </a:r>
            <a:r>
              <a:rPr lang="da-DK" sz="1800" dirty="0"/>
              <a:t>I ønsker </a:t>
            </a:r>
            <a:r>
              <a:rPr lang="da-DK" sz="1800" dirty="0" smtClean="0"/>
              <a:t>det, </a:t>
            </a:r>
            <a:r>
              <a:rPr lang="da-DK" sz="1800" dirty="0"/>
              <a:t>kan I fortsat bruge </a:t>
            </a:r>
            <a:r>
              <a:rPr lang="da-DK" sz="1800" dirty="0" err="1"/>
              <a:t>API’en</a:t>
            </a:r>
            <a:r>
              <a:rPr lang="da-DK" sz="1800" dirty="0"/>
              <a:t> for version 8, men umiddelbart </a:t>
            </a:r>
            <a:r>
              <a:rPr lang="da-DK" sz="1800" dirty="0" smtClean="0"/>
              <a:t>er </a:t>
            </a:r>
            <a:r>
              <a:rPr lang="da-DK" sz="1800" dirty="0" err="1" smtClean="0"/>
              <a:t>API’en</a:t>
            </a:r>
            <a:r>
              <a:rPr lang="da-DK" sz="1800" dirty="0" smtClean="0"/>
              <a:t> </a:t>
            </a:r>
            <a:r>
              <a:rPr lang="da-DK" sz="1800" dirty="0"/>
              <a:t>for version 17 er lidt nemmere </a:t>
            </a:r>
            <a:r>
              <a:rPr lang="da-DK" sz="1800" dirty="0" smtClean="0"/>
              <a:t>at finde rundt i</a:t>
            </a:r>
            <a:endParaRPr lang="da-DK" sz="1800" dirty="0"/>
          </a:p>
          <a:p>
            <a:pPr marL="742950" lvl="1" indent="-285750">
              <a:spcBef>
                <a:spcPts val="600"/>
              </a:spcBef>
            </a:pPr>
            <a:r>
              <a:rPr lang="da-DK" sz="1800" dirty="0" smtClean="0"/>
              <a:t>API for version 8 kan findes </a:t>
            </a:r>
            <a:r>
              <a:rPr lang="da-DK" sz="1800" b="1" dirty="0" smtClean="0">
                <a:hlinkClick r:id="rId3"/>
              </a:rPr>
              <a:t>her</a:t>
            </a:r>
            <a:endParaRPr lang="da-DK" sz="1800" dirty="0"/>
          </a:p>
          <a:p>
            <a:pPr marL="742950" lvl="1" indent="-285750">
              <a:spcBef>
                <a:spcPts val="600"/>
              </a:spcBef>
            </a:pPr>
            <a:r>
              <a:rPr lang="da-DK" sz="1800" dirty="0" smtClean="0"/>
              <a:t>API for version 17 kan findes </a:t>
            </a:r>
            <a:r>
              <a:rPr lang="da-DK" sz="1800" b="1" dirty="0" smtClean="0">
                <a:hlinkClick r:id="rId4"/>
              </a:rPr>
              <a:t>her</a:t>
            </a:r>
            <a:endParaRPr lang="da-DK" sz="1800" b="1" dirty="0" smtClean="0"/>
          </a:p>
          <a:p>
            <a:pPr marL="742950" lvl="1" indent="-285750">
              <a:spcBef>
                <a:spcPts val="600"/>
              </a:spcBef>
            </a:pPr>
            <a:r>
              <a:rPr lang="da-DK" sz="1800" dirty="0" smtClean="0"/>
              <a:t>Der er også links til de to </a:t>
            </a:r>
            <a:r>
              <a:rPr lang="da-DK" sz="1800" dirty="0" err="1" smtClean="0"/>
              <a:t>API’er</a:t>
            </a:r>
            <a:r>
              <a:rPr lang="da-DK" sz="1800" dirty="0" smtClean="0"/>
              <a:t> fra Brightspace siden </a:t>
            </a:r>
            <a:r>
              <a:rPr lang="da-DK" sz="1800" b="1" dirty="0" smtClean="0"/>
              <a:t>BlueJ og Java </a:t>
            </a:r>
            <a:r>
              <a:rPr lang="da-DK" sz="1800" dirty="0" smtClean="0"/>
              <a:t>under</a:t>
            </a:r>
            <a:r>
              <a:rPr lang="da-DK" sz="1800" b="1" dirty="0" smtClean="0"/>
              <a:t> Info om kurset</a:t>
            </a:r>
            <a:endParaRPr lang="da-DK" sz="1800" dirty="0"/>
          </a:p>
        </p:txBody>
      </p:sp>
      <p:sp>
        <p:nvSpPr>
          <p:cNvPr id="5" name="Rectangle 4"/>
          <p:cNvSpPr/>
          <p:nvPr/>
        </p:nvSpPr>
        <p:spPr>
          <a:xfrm rot="21165640">
            <a:off x="3583781" y="5289770"/>
            <a:ext cx="3280124" cy="523220"/>
          </a:xfrm>
          <a:prstGeom prst="rect">
            <a:avLst/>
          </a:prstGeom>
          <a:noFill/>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da-DK" sz="2800" b="1" dirty="0" smtClean="0">
                <a:ln w="11430"/>
                <a:solidFill>
                  <a:srgbClr val="CC0000"/>
                </a:solidFill>
                <a:effectLst>
                  <a:outerShdw blurRad="50800" dist="39000" dir="5460000" algn="tl">
                    <a:srgbClr val="000000">
                      <a:alpha val="38000"/>
                    </a:srgbClr>
                  </a:outerShdw>
                </a:effectLst>
              </a:rPr>
              <a:t>Forelæsning</a:t>
            </a:r>
            <a:endParaRPr lang="da-DK" sz="3200" b="1" dirty="0">
              <a:ln w="11430"/>
              <a:solidFill>
                <a:srgbClr val="CC0000"/>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21392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tandarddesign">
  <a:themeElements>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ndarddesig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rgbClr val="00006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da-DK" sz="2400" b="0" i="0" u="none" strike="noStrike" cap="none" normalizeH="0" baseline="0">
            <a:ln>
              <a:noFill/>
            </a:ln>
            <a:solidFill>
              <a:srgbClr val="000000"/>
            </a:solidFill>
            <a:effectLst/>
            <a:latin typeface="Arial" charset="0"/>
            <a:ea typeface="ＭＳ Ｐゴシック" charset="0"/>
          </a:defRPr>
        </a:defPPr>
      </a:lstStyle>
    </a:spDef>
    <a:lnDef>
      <a:spPr bwMode="auto">
        <a:xfrm>
          <a:off x="0" y="0"/>
          <a:ext cx="1" cy="1"/>
        </a:xfrm>
        <a:custGeom>
          <a:avLst/>
          <a:gdLst/>
          <a:ahLst/>
          <a:cxnLst/>
          <a:rect l="0" t="0" r="0" b="0"/>
          <a:pathLst/>
        </a:custGeom>
        <a:noFill/>
        <a:ln w="12700" cap="flat" cmpd="sng" algn="ctr">
          <a:solidFill>
            <a:srgbClr val="00006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da-DK" sz="2400" b="0" i="0" u="none" strike="noStrike" cap="none" normalizeH="0" baseline="0">
            <a:ln>
              <a:noFill/>
            </a:ln>
            <a:solidFill>
              <a:srgbClr val="000000"/>
            </a:solidFill>
            <a:effectLst/>
            <a:latin typeface="Arial" charset="0"/>
            <a:ea typeface="ＭＳ Ｐゴシック" charset="0"/>
          </a:defRPr>
        </a:defPPr>
      </a:lstStyle>
    </a:lnDef>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8151</TotalTime>
  <Words>712</Words>
  <Application>Microsoft Office PowerPoint</Application>
  <PresentationFormat>On-screen Show (4:3)</PresentationFormat>
  <Paragraphs>69</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ＭＳ Ｐゴシック</vt:lpstr>
      <vt:lpstr>Arial</vt:lpstr>
      <vt:lpstr>Times New Roman</vt:lpstr>
      <vt:lpstr>Standarddesign</vt:lpstr>
      <vt:lpstr>PowerPoint Presentation</vt:lpstr>
      <vt:lpstr>PowerPoint Presentation</vt:lpstr>
      <vt:lpstr>PowerPoint Presentation</vt:lpstr>
      <vt:lpstr>PowerPoint Presentation</vt:lpstr>
      <vt:lpstr>PowerPoint Presentation</vt:lpstr>
    </vt:vector>
  </TitlesOfParts>
  <Company>DAIMI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Programmering  – fra instruktion til modellering</dc:title>
  <dc:creator>Michael E. Caspersen</dc:creator>
  <cp:lastModifiedBy>Kurt Jensen</cp:lastModifiedBy>
  <cp:revision>570</cp:revision>
  <cp:lastPrinted>2019-02-08T06:10:49Z</cp:lastPrinted>
  <dcterms:created xsi:type="dcterms:W3CDTF">2000-02-22T02:31:40Z</dcterms:created>
  <dcterms:modified xsi:type="dcterms:W3CDTF">2024-03-05T23:05:50Z</dcterms:modified>
</cp:coreProperties>
</file>