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3" r:id="rId2"/>
    <p:sldId id="392" r:id="rId3"/>
  </p:sldIdLst>
  <p:sldSz cx="9144000" cy="6858000" type="screen4x3"/>
  <p:notesSz cx="6865938" cy="9998075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CCFFCC"/>
    <a:srgbClr val="A50021"/>
    <a:srgbClr val="CCECFF"/>
    <a:srgbClr val="FFFFCC"/>
    <a:srgbClr val="92D050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41" d="100"/>
          <a:sy n="141" d="100"/>
        </p:scale>
        <p:origin x="37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388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algn="r"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6815"/>
            <a:ext cx="2975938" cy="49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defTabSz="963586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388" y="9496815"/>
            <a:ext cx="2975938" cy="49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algn="r" defTabSz="96358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001" y="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>
            <a:lvl1pPr algn="r"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74" y="4749206"/>
            <a:ext cx="5034591" cy="44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841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defTabSz="963586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001" y="9498410"/>
            <a:ext cx="2975938" cy="4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347" tIns="48173" rIns="96347" bIns="48173" numCol="1" anchor="b" anchorCtr="0" compatLnSpc="1">
            <a:prstTxWarp prst="textNoShape">
              <a:avLst/>
            </a:prstTxWarp>
          </a:bodyPr>
          <a:lstStyle>
            <a:lvl1pPr algn="r" defTabSz="96358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696434" indent="-267860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07143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00012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28587" indent="-214287" defTabSz="92857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357162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78573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214310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642885" indent="-214287" defTabSz="92857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728663"/>
            <a:ext cx="4852987" cy="36417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3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8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4814" y="1052736"/>
            <a:ext cx="841175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9.15 Status (vores indtryk, hvordan synes I, at det er gået, spørgsmål)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11.00 Øvelser omkring Computerspil 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13.30 Kursusevaluering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14.00 </a:t>
            </a:r>
            <a:r>
              <a:rPr lang="da-DK" sz="1600" spc="-50" dirty="0"/>
              <a:t>It fag i gymnasie- og folkeskole samt Masteruddannelsen i </a:t>
            </a:r>
            <a:r>
              <a:rPr lang="da-DK" sz="1600" spc="-50" dirty="0" err="1"/>
              <a:t>informatikundervisning</a:t>
            </a:r>
            <a:endParaRPr lang="da-DK" sz="1600" spc="-5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15.30 </a:t>
            </a:r>
            <a:r>
              <a:rPr lang="da-DK" sz="1600" spc="-50" dirty="0"/>
              <a:t>Institut for Datalogi, (diverse tilbud, herunder besøgsordning samt en rundvisning)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Slut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har klaret computerspilsopgaverne ovenud flot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Afleveringerne er af høj kvalitet og </a:t>
            </a:r>
            <a:r>
              <a:rPr lang="da-DK" sz="1600" dirty="0" smtClean="0"/>
              <a:t>alle </a:t>
            </a:r>
            <a:r>
              <a:rPr lang="da-DK" sz="1600" dirty="0"/>
              <a:t>er blevet godkendt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Computerspil </a:t>
            </a:r>
            <a:r>
              <a:rPr lang="da-DK" sz="1800" b="1" dirty="0" smtClean="0">
                <a:solidFill>
                  <a:srgbClr val="A50021"/>
                </a:solidFill>
              </a:rPr>
              <a:t>4 betragtes normalt som en forholdsvis let opgave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Så den bør I kunne klare uden </a:t>
            </a:r>
            <a:r>
              <a:rPr lang="da-DK" sz="1600" dirty="0" smtClean="0"/>
              <a:t>store problemer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Den </a:t>
            </a:r>
            <a:r>
              <a:rPr lang="da-DK" sz="1600" dirty="0"/>
              <a:t>skal afleveres senest mandag den 27. </a:t>
            </a:r>
            <a:r>
              <a:rPr lang="da-DK" sz="1600" dirty="0" smtClean="0"/>
              <a:t>maj kl. 22.00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Af tidsmæssige grunde er der ikke mulighed for genaflevering (hvis besvarelsen er meget dårlig kan man få 0,0 point)</a:t>
            </a: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Mundtlig eksamen</a:t>
            </a:r>
            <a:endParaRPr lang="da-DK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554" y="1052736"/>
            <a:ext cx="8460934" cy="5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Mundtlig </a:t>
            </a:r>
            <a:r>
              <a:rPr lang="da-DK" sz="1800" b="1" dirty="0" smtClean="0">
                <a:solidFill>
                  <a:srgbClr val="A50021"/>
                </a:solidFill>
              </a:rPr>
              <a:t>eksamen </a:t>
            </a:r>
            <a:r>
              <a:rPr lang="da-DK" sz="1800" b="1" dirty="0">
                <a:solidFill>
                  <a:srgbClr val="A50021"/>
                </a:solidFill>
              </a:rPr>
              <a:t>finder sted </a:t>
            </a:r>
            <a:r>
              <a:rPr lang="da-DK" sz="1800" b="1" dirty="0" smtClean="0">
                <a:solidFill>
                  <a:srgbClr val="A50021"/>
                </a:solidFill>
              </a:rPr>
              <a:t>torsdag </a:t>
            </a:r>
            <a:r>
              <a:rPr lang="da-DK" sz="1800" b="1" dirty="0" smtClean="0">
                <a:solidFill>
                  <a:srgbClr val="A50021"/>
                </a:solidFill>
              </a:rPr>
              <a:t>den </a:t>
            </a:r>
            <a:r>
              <a:rPr lang="da-DK" sz="1800" b="1" dirty="0" smtClean="0">
                <a:solidFill>
                  <a:srgbClr val="A50021"/>
                </a:solidFill>
              </a:rPr>
              <a:t>30. </a:t>
            </a:r>
            <a:r>
              <a:rPr lang="da-DK" sz="1800" b="1" dirty="0" smtClean="0">
                <a:solidFill>
                  <a:srgbClr val="A50021"/>
                </a:solidFill>
              </a:rPr>
              <a:t>maj og </a:t>
            </a:r>
            <a:r>
              <a:rPr lang="da-DK" sz="1800" b="1" dirty="0" smtClean="0">
                <a:solidFill>
                  <a:srgbClr val="A50021"/>
                </a:solidFill>
              </a:rPr>
              <a:t>fredag </a:t>
            </a:r>
            <a:r>
              <a:rPr lang="da-DK" sz="1800" b="1" dirty="0" smtClean="0">
                <a:solidFill>
                  <a:srgbClr val="A50021"/>
                </a:solidFill>
              </a:rPr>
              <a:t>den </a:t>
            </a:r>
            <a:r>
              <a:rPr lang="da-DK" sz="1800" b="1" dirty="0" smtClean="0">
                <a:solidFill>
                  <a:srgbClr val="A50021"/>
                </a:solidFill>
              </a:rPr>
              <a:t>31. maj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spc="-10" dirty="0" smtClean="0"/>
              <a:t>Tidsplan findes under diskussionsforummet ”Mundtlig eksamen”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10" dirty="0" smtClean="0"/>
              <a:t>Eksamen afholdes i Nygaard-295 (der ligger lig under det normale lokale)</a:t>
            </a:r>
            <a:endParaRPr lang="da-DK" sz="1600" spc="-1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kan se spørgsmål, pensum </a:t>
            </a:r>
            <a:r>
              <a:rPr lang="da-DK" sz="1600" dirty="0" smtClean="0"/>
              <a:t>mv. </a:t>
            </a:r>
            <a:r>
              <a:rPr lang="da-DK" sz="1600" dirty="0"/>
              <a:t>på </a:t>
            </a:r>
            <a:r>
              <a:rPr lang="da-DK" sz="1600" dirty="0" smtClean="0"/>
              <a:t>Brightspace </a:t>
            </a:r>
            <a:r>
              <a:rPr lang="da-DK" sz="1600" dirty="0"/>
              <a:t>siden ”Eksamen og </a:t>
            </a:r>
            <a:r>
              <a:rPr lang="da-DK" sz="1600"/>
              <a:t>køreprøve</a:t>
            </a:r>
            <a:r>
              <a:rPr lang="da-DK" sz="1600" smtClean="0"/>
              <a:t>” (under ”Info om kurset”)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/>
              <a:t>Der er også to videoer som viser den ”perfekte” </a:t>
            </a:r>
            <a:r>
              <a:rPr lang="da-DK" sz="1600" spc="-60" dirty="0" smtClean="0"/>
              <a:t>mundtlige </a:t>
            </a:r>
            <a:r>
              <a:rPr lang="da-DK" sz="1600" spc="-60" dirty="0"/>
              <a:t>præsentation (under Seminar 8</a:t>
            </a:r>
            <a:r>
              <a:rPr lang="da-DK" sz="1600" spc="-6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Fredag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24. </a:t>
            </a:r>
            <a:r>
              <a:rPr lang="da-DK" altLang="da-DK" sz="1800" b="1" spc="-40" dirty="0">
                <a:solidFill>
                  <a:srgbClr val="A50021"/>
                </a:solidFill>
              </a:rPr>
              <a:t>maj er der studiecafé 15.30 –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Computerspil 4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Disponering </a:t>
            </a:r>
            <a:r>
              <a:rPr lang="da-DK" altLang="da-DK" sz="1600" dirty="0"/>
              <a:t>af eksamensspørgsmål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Alt andet, som I har problemer </a:t>
            </a:r>
            <a:r>
              <a:rPr lang="da-DK" altLang="da-DK" sz="1600" dirty="0" smtClean="0"/>
              <a:t>med</a:t>
            </a:r>
            <a:endParaRPr lang="da-DK" sz="1800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5353382" y="5217762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2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249</Words>
  <Application>Microsoft Office PowerPoint</Application>
  <PresentationFormat>On-screen Show (4:3)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598</cp:revision>
  <cp:lastPrinted>2021-05-07T06:08:00Z</cp:lastPrinted>
  <dcterms:created xsi:type="dcterms:W3CDTF">2000-02-22T02:31:40Z</dcterms:created>
  <dcterms:modified xsi:type="dcterms:W3CDTF">2024-05-13T12:00:14Z</dcterms:modified>
</cp:coreProperties>
</file>