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88" autoAdjust="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4EEE4-62EC-45A4-85E6-1607CE5F0A0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B6706-098B-46A2-9D88-2C42A7B6D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1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Complexity and Game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4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Computational Complexity and Game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6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Complexity and Game Theory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November 21 - 2024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Computational Complexity and Game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0A37-9498-4338-8F93-50B70CD20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Bachelor Projects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Computational Complexity and Game Theory</a:t>
            </a:r>
          </a:p>
        </p:txBody>
      </p:sp>
    </p:spTree>
    <p:extLst>
      <p:ext uri="{BB962C8B-B14F-4D97-AF65-F5344CB8AC3E}">
        <p14:creationId xmlns:p14="http://schemas.microsoft.com/office/powerpoint/2010/main" val="288292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20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People</a:t>
            </a:r>
          </a:p>
        </p:txBody>
      </p:sp>
      <p:pic>
        <p:nvPicPr>
          <p:cNvPr id="1032" name="Picture 8" descr="https://ipure.nfit.au.dk/current/photos/5b333797-598d-4461-90df-75398836a3b6-Kristoffer_HansenAU_CS_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600" y="1906515"/>
            <a:ext cx="1828800" cy="22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899"/>
            <a:ext cx="18288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6141" y="4427696"/>
            <a:ext cx="199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Ioannis Caragiannis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1543" y="4427696"/>
            <a:ext cx="2588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Kristoffer Arnsfelt Hansen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54784-E2C8-E052-74B4-2B313B8A4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r="16246"/>
          <a:stretch/>
        </p:blipFill>
        <p:spPr bwMode="auto">
          <a:xfrm>
            <a:off x="9525000" y="1950416"/>
            <a:ext cx="1828800" cy="22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E7A39B-6E15-D20B-3597-F69B97B5E252}"/>
              </a:ext>
            </a:extLst>
          </p:cNvPr>
          <p:cNvSpPr/>
          <p:nvPr/>
        </p:nvSpPr>
        <p:spPr>
          <a:xfrm>
            <a:off x="9599362" y="4427696"/>
            <a:ext cx="1680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Stratis</a:t>
            </a:r>
            <a:r>
              <a:rPr lang="en-US" dirty="0"/>
              <a:t> </a:t>
            </a:r>
            <a:r>
              <a:rPr lang="en-US" dirty="0" err="1"/>
              <a:t>Skoulakis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060" y="1482932"/>
            <a:ext cx="8968740" cy="1079024"/>
          </a:xfrm>
        </p:spPr>
        <p:txBody>
          <a:bodyPr>
            <a:normAutofit/>
          </a:bodyPr>
          <a:lstStyle/>
          <a:p>
            <a:r>
              <a:rPr lang="en-US" sz="2400" dirty="0"/>
              <a:t>Randomized Algorithms </a:t>
            </a:r>
            <a:r>
              <a:rPr lang="en-US" sz="2000" dirty="0"/>
              <a:t>(spring, graduate)</a:t>
            </a:r>
          </a:p>
          <a:p>
            <a:r>
              <a:rPr lang="en-US" sz="2400" dirty="0"/>
              <a:t>Algorithms, Incentives, and Data </a:t>
            </a:r>
            <a:r>
              <a:rPr lang="en-US" sz="2000" dirty="0"/>
              <a:t>(fall, graduate)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10428" y="1450944"/>
            <a:ext cx="914400" cy="1584244"/>
            <a:chOff x="1010429" y="1755616"/>
            <a:chExt cx="914400" cy="15842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429" y="1755616"/>
              <a:ext cx="914400" cy="1143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37062" y="2970528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Ioannis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4278" y="3198463"/>
            <a:ext cx="1046697" cy="1575182"/>
            <a:chOff x="2285400" y="1757694"/>
            <a:chExt cx="1046697" cy="1575182"/>
          </a:xfrm>
        </p:grpSpPr>
        <p:pic>
          <p:nvPicPr>
            <p:cNvPr id="6" name="Picture 8" descr="https://ipure.nfit.au.dk/current/photos/5b333797-598d-4461-90df-75398836a3b6-Kristoffer_HansenAU_CS_web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49" y="1757694"/>
              <a:ext cx="914400" cy="1140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285400" y="2963544"/>
              <a:ext cx="1046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Kristoffer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2385060" y="3235564"/>
            <a:ext cx="8968740" cy="1079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Optimization</a:t>
            </a:r>
            <a:r>
              <a:rPr lang="en-US" dirty="0"/>
              <a:t> </a:t>
            </a:r>
            <a:r>
              <a:rPr lang="en-US" sz="2000" dirty="0"/>
              <a:t>(spring, bachelor)</a:t>
            </a:r>
          </a:p>
          <a:p>
            <a:r>
              <a:rPr lang="en-US" sz="2600" dirty="0"/>
              <a:t>Theory of Algorithms and Computational Complexity </a:t>
            </a:r>
            <a:r>
              <a:rPr lang="en-US" sz="2200" dirty="0"/>
              <a:t>(fall, graduate)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26A92-45FD-A238-B060-F8285108D944}"/>
              </a:ext>
            </a:extLst>
          </p:cNvPr>
          <p:cNvGrpSpPr/>
          <p:nvPr/>
        </p:nvGrpSpPr>
        <p:grpSpPr>
          <a:xfrm>
            <a:off x="1037061" y="4885770"/>
            <a:ext cx="917285" cy="1607105"/>
            <a:chOff x="2517632" y="1732755"/>
            <a:chExt cx="917285" cy="1607105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2D283E3-A6A1-2982-B191-B7D58F993C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7" r="16246"/>
            <a:stretch/>
          </p:blipFill>
          <p:spPr bwMode="auto">
            <a:xfrm>
              <a:off x="2517632" y="1732755"/>
              <a:ext cx="917285" cy="11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5B885C-7582-F8BF-1138-8124DA7E7C5A}"/>
                </a:ext>
              </a:extLst>
            </p:cNvPr>
            <p:cNvSpPr/>
            <p:nvPr/>
          </p:nvSpPr>
          <p:spPr>
            <a:xfrm>
              <a:off x="2590815" y="2970528"/>
              <a:ext cx="770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Stratis</a:t>
              </a:r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30451DF-D22A-4815-AAAD-B270243B8153}"/>
              </a:ext>
            </a:extLst>
          </p:cNvPr>
          <p:cNvSpPr txBox="1">
            <a:spLocks/>
          </p:cNvSpPr>
          <p:nvPr/>
        </p:nvSpPr>
        <p:spPr>
          <a:xfrm>
            <a:off x="2385060" y="5275607"/>
            <a:ext cx="896874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Just Hired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73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3050-8B22-4CFC-070B-07EBD056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0D2B-A3F4-4E23-30CC-60C16203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433E18-8140-2601-8D70-44D6CEBA81B3}"/>
              </a:ext>
            </a:extLst>
          </p:cNvPr>
          <p:cNvGrpSpPr/>
          <p:nvPr/>
        </p:nvGrpSpPr>
        <p:grpSpPr>
          <a:xfrm>
            <a:off x="1010428" y="1450944"/>
            <a:ext cx="914400" cy="1584244"/>
            <a:chOff x="1010429" y="1755616"/>
            <a:chExt cx="914400" cy="15842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CAB983-D6FA-5786-C3DB-8A9FA44CF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429" y="1755616"/>
              <a:ext cx="914400" cy="1143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32FF60-2B5D-9F26-C770-C80276C38A76}"/>
                </a:ext>
              </a:extLst>
            </p:cNvPr>
            <p:cNvSpPr/>
            <p:nvPr/>
          </p:nvSpPr>
          <p:spPr>
            <a:xfrm>
              <a:off x="1037062" y="2970528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Ioannis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3196160-045C-0140-CEBF-4F3295039DE9}"/>
              </a:ext>
            </a:extLst>
          </p:cNvPr>
          <p:cNvGrpSpPr/>
          <p:nvPr/>
        </p:nvGrpSpPr>
        <p:grpSpPr>
          <a:xfrm>
            <a:off x="944278" y="3198463"/>
            <a:ext cx="1046697" cy="1575182"/>
            <a:chOff x="2285400" y="1757694"/>
            <a:chExt cx="1046697" cy="1575182"/>
          </a:xfrm>
        </p:grpSpPr>
        <p:pic>
          <p:nvPicPr>
            <p:cNvPr id="9" name="Picture 8" descr="https://ipure.nfit.au.dk/current/photos/5b333797-598d-4461-90df-75398836a3b6-Kristoffer_HansenAU_CS_web.jpg">
              <a:extLst>
                <a:ext uri="{FF2B5EF4-FFF2-40B4-BE49-F238E27FC236}">
                  <a16:creationId xmlns:a16="http://schemas.microsoft.com/office/drawing/2014/main" id="{CFDDC50B-A1B2-86EE-19DE-4D503B1F8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549" y="1757694"/>
              <a:ext cx="914400" cy="1140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894A42-E88F-BE35-65B7-E74729CCA0E1}"/>
                </a:ext>
              </a:extLst>
            </p:cNvPr>
            <p:cNvSpPr/>
            <p:nvPr/>
          </p:nvSpPr>
          <p:spPr>
            <a:xfrm>
              <a:off x="2285400" y="2963544"/>
              <a:ext cx="10466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Kristoffer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A5EF5-0AFB-7E4A-388F-14E048958FFE}"/>
              </a:ext>
            </a:extLst>
          </p:cNvPr>
          <p:cNvGrpSpPr/>
          <p:nvPr/>
        </p:nvGrpSpPr>
        <p:grpSpPr>
          <a:xfrm>
            <a:off x="1037061" y="4885770"/>
            <a:ext cx="917285" cy="1607105"/>
            <a:chOff x="2517632" y="1732755"/>
            <a:chExt cx="917285" cy="160710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1B219E0-5F1F-5ECD-E7EE-8B6B783FF1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7" r="16246"/>
            <a:stretch/>
          </p:blipFill>
          <p:spPr bwMode="auto">
            <a:xfrm>
              <a:off x="2517632" y="1732755"/>
              <a:ext cx="917285" cy="114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A6CD15-DB85-9F62-7311-6080CEB2D848}"/>
                </a:ext>
              </a:extLst>
            </p:cNvPr>
            <p:cNvSpPr/>
            <p:nvPr/>
          </p:nvSpPr>
          <p:spPr>
            <a:xfrm>
              <a:off x="2590815" y="2970528"/>
              <a:ext cx="7709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Stratis</a:t>
              </a:r>
              <a:endParaRPr lang="en-US" dirty="0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117B85-9AEA-DD5A-6011-C6F2A0A2439B}"/>
              </a:ext>
            </a:extLst>
          </p:cNvPr>
          <p:cNvSpPr txBox="1">
            <a:spLocks/>
          </p:cNvSpPr>
          <p:nvPr/>
        </p:nvSpPr>
        <p:spPr>
          <a:xfrm>
            <a:off x="2385060" y="1805245"/>
            <a:ext cx="8968740" cy="4224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Fair division algorithms, Participatory Budgeting, Financial Networks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AEA0DF-C5E3-1F05-3D16-6A28383E5B21}"/>
              </a:ext>
            </a:extLst>
          </p:cNvPr>
          <p:cNvSpPr txBox="1">
            <a:spLocks/>
          </p:cNvSpPr>
          <p:nvPr/>
        </p:nvSpPr>
        <p:spPr>
          <a:xfrm>
            <a:off x="2385060" y="3502771"/>
            <a:ext cx="8968740" cy="52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Gradient descent, Linear Complementarity Problems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EF2A06F-0195-EA55-8264-166E05731AA2}"/>
              </a:ext>
            </a:extLst>
          </p:cNvPr>
          <p:cNvSpPr txBox="1">
            <a:spLocks/>
          </p:cNvSpPr>
          <p:nvPr/>
        </p:nvSpPr>
        <p:spPr>
          <a:xfrm>
            <a:off x="2385060" y="5197796"/>
            <a:ext cx="8968740" cy="520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Reinforcement Learning, Online Learning and Assembly of Calculus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344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can be tailored to suit your interests!</a:t>
            </a:r>
          </a:p>
          <a:p>
            <a:r>
              <a:rPr lang="en-US" dirty="0"/>
              <a:t>We are on Nygaard 3</a:t>
            </a:r>
            <a:r>
              <a:rPr lang="en-US" baseline="30000" dirty="0"/>
              <a:t>rd</a:t>
            </a:r>
            <a:r>
              <a:rPr lang="en-US" dirty="0"/>
              <a:t> floor (387, 389 &amp; 398). Come by and say Hi!</a:t>
            </a:r>
          </a:p>
          <a:p>
            <a:r>
              <a:rPr lang="en-US" dirty="0"/>
              <a:t>You are welcome to bring your own ideas for projects or just your thoughts about what you are interested 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November 21 - 2024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Bachelor Projects 2025</vt:lpstr>
      <vt:lpstr>People</vt:lpstr>
      <vt:lpstr>Courses</vt:lpstr>
      <vt:lpstr>Projects</vt:lpstr>
      <vt:lpstr>Final remarks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Projects 2024</dc:title>
  <dc:creator>Kristoffer Arnsfelt Hansen</dc:creator>
  <cp:lastModifiedBy>Kristoffer Arnsfelt Hansen</cp:lastModifiedBy>
  <cp:revision>17</cp:revision>
  <dcterms:created xsi:type="dcterms:W3CDTF">2023-11-21T09:42:05Z</dcterms:created>
  <dcterms:modified xsi:type="dcterms:W3CDTF">2024-11-14T13:41:23Z</dcterms:modified>
</cp:coreProperties>
</file>