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4FD6-D6BB-5143-C979-EFE670C1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90014-A129-E016-B638-5D9FFE963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2F4D-CE93-AD05-3061-BAFBFB67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6A7B-94F7-E4BD-AA3E-15A24B9F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AB97-F30B-F781-D61F-451AA433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647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1765-785B-DED5-DBEA-2EACCBA1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F3C5-93AE-41BD-5968-6000AE3FC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44EF-8EFA-1B77-116B-538EC8DC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6562-1DB9-E487-AFD7-24F60D2C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D4EB-8873-D025-F325-F55561E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23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AE90C-C232-2473-2E98-78C8922D1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86DD-908C-6021-BB0D-C6DF88034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035C-3DC9-9102-EF08-99940FC3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075-6D67-9F0D-D15A-C61A3DD9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A6ED-48E2-08D7-F701-7B06D2BA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03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EDCA-FABD-EA12-C032-785A01EC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3160-31A5-D7AD-549E-298F0D44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9AF1-4D98-CFFF-195C-3E95828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91B3-FBF5-D7D1-D118-9142817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59EB-805D-E888-1A27-E00603AA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59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A98E-E796-E567-9EE2-D8B9D092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3FB3-D022-E764-F580-3DE31C4F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685B-E222-79C9-7E75-0407579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BA1C-BC86-4C96-38AE-F5550288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305B-6EDD-F030-1F65-6F5B776E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947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B31B-CFFD-BCB4-93BC-A8349CDE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2B4F-9752-D649-4913-64A17DFAA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59DE0-E002-CE4F-2899-38B43B2BD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A865-5FCB-3D83-12A3-7C433A74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07588-8F6A-9870-1EC2-B01B459C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752C8-DEAB-F8C6-7A82-7D87E566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1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BA5E-7102-A8FB-D241-707844E6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DB637-EE4D-0B8E-8ECA-B94186D9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39A2-517E-FFE2-70C6-EDFCB34E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1519-76C2-06A7-62DA-7B54C94F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3E75F-CDBD-2C70-39E3-08FD0F8B5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55FDD-E1BA-4434-E0EE-95358E8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D089E-36B1-26BD-572A-2DA13AC1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D700C-F5AB-EB70-710F-BF658BE6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4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27-B263-FF91-9640-55DECD4A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BB05-AE28-57A1-B3DA-429FC9F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3AC7B-2870-7DF6-4534-27AC62A4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667A3-5A34-DBD7-7217-5830F3B7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95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F97EB-423D-4033-822F-439804E9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B30EA-AC42-0C81-5EC1-D990240D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56211-6655-7C75-2ED6-7D97EE1B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58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30CE-F201-57E9-6416-6D7FF8C6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23A5-E1C6-6EE5-87BC-4542C24C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9EFF-B700-5D68-AE72-0565D4C7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C4EAC-E113-B3D4-4D96-E51EDF15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C7F4-FDCB-4758-EF02-04155A85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6B39C-3000-0B9E-233A-6E2F6D9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62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59F8-CA20-CB2D-719C-01D5F7C7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7F245-DFB1-33A2-2ADB-F906E7740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2385-2DF7-D997-55AE-2944D62FF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EDEB-AD5D-2293-849E-E6A47C6D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8CA5-B0B5-55B6-01DC-69A396ED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25E3-D446-F80B-DFC0-C5D65BFD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72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BF546-2233-68AF-D20A-BFCED4A9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BDA81-851B-66F3-B030-3EABDF45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1CA8-6A9D-D9E1-7EA9-CD1451F96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589E-4937-2C4B-8C82-71CFF10DB099}" type="datetimeFigureOut">
              <a:rPr lang="en-DK" smtClean="0"/>
              <a:t>21/11/2023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51A2-8114-8E7F-1B34-E9DAC7645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9151-C3C9-774F-605D-98A8DF2F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25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2307F-4FD9-B15B-09D3-9EFD3D5C5188}"/>
              </a:ext>
            </a:extLst>
          </p:cNvPr>
          <p:cNvSpPr txBox="1"/>
          <p:nvPr/>
        </p:nvSpPr>
        <p:spPr>
          <a:xfrm>
            <a:off x="1910419" y="718972"/>
            <a:ext cx="1067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b="1" dirty="0"/>
              <a:t>Projects from the Cryptography and Security Group</a:t>
            </a:r>
          </a:p>
        </p:txBody>
      </p:sp>
      <p:pic>
        <p:nvPicPr>
          <p:cNvPr id="1025" name="Picture 1" descr="Group Picture 2019">
            <a:extLst>
              <a:ext uri="{FF2B5EF4-FFF2-40B4-BE49-F238E27FC236}">
                <a16:creationId xmlns:a16="http://schemas.microsoft.com/office/drawing/2014/main" id="{9CB86CCC-B06C-0D45-38DF-2412B53D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28775"/>
            <a:ext cx="8515350" cy="406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6341E-EFE4-0082-AB8D-B7066266A223}"/>
              </a:ext>
            </a:extLst>
          </p:cNvPr>
          <p:cNvSpPr txBox="1"/>
          <p:nvPr/>
        </p:nvSpPr>
        <p:spPr>
          <a:xfrm>
            <a:off x="671513" y="728663"/>
            <a:ext cx="1070133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dirty="0"/>
              <a:t>Example project idea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/>
              <a:t>B</a:t>
            </a:r>
            <a:r>
              <a:rPr lang="en-DK" sz="2000" i="1" dirty="0"/>
              <a:t>uild an </a:t>
            </a:r>
            <a:r>
              <a:rPr lang="en-GB" sz="2000" i="1" dirty="0"/>
              <a:t>e</a:t>
            </a:r>
            <a:r>
              <a:rPr lang="en-DK" sz="2000" i="1" dirty="0"/>
              <a:t>lectronic voting system</a:t>
            </a:r>
          </a:p>
          <a:p>
            <a:pPr lvl="2"/>
            <a:r>
              <a:rPr lang="en-DK" sz="2000" dirty="0"/>
              <a:t>Start by implementing a very simple solution concept you will be given, to get a not very secure system.</a:t>
            </a:r>
          </a:p>
          <a:p>
            <a:r>
              <a:rPr lang="en-DK" sz="2000" dirty="0"/>
              <a:t>	Extend t</a:t>
            </a:r>
            <a:r>
              <a:rPr lang="en-GB" sz="2000" dirty="0"/>
              <a:t>he</a:t>
            </a:r>
            <a:r>
              <a:rPr lang="en-DK" sz="2000" dirty="0"/>
              <a:t> system in various ways to get security against more types of attacks.</a:t>
            </a:r>
          </a:p>
          <a:p>
            <a:pPr lvl="2"/>
            <a:r>
              <a:rPr lang="en-DK" sz="2000" dirty="0"/>
              <a:t>If time and ambition permits, study literature to extend you system even more, compare to other 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dirty="0"/>
              <a:t>We also have a couple of project ideas that are about attacks on systems: understand t</a:t>
            </a:r>
            <a:r>
              <a:rPr lang="en-GB" sz="2000" dirty="0"/>
              <a:t>he</a:t>
            </a:r>
            <a:r>
              <a:rPr lang="en-DK" sz="2000" dirty="0"/>
              <a:t> attack, verify it works by implementing, put in perspective (was the attack a significant problem? </a:t>
            </a:r>
            <a:r>
              <a:rPr lang="en-GB" sz="2000" dirty="0" err="1"/>
              <a:t>wh</a:t>
            </a:r>
            <a:r>
              <a:rPr lang="en-DK" sz="2000" dirty="0"/>
              <a:t>at was done about it in real life?)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dirty="0"/>
              <a:t>Theoretical projects (no coding) are also possible, expect to use lots of time on 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dirty="0"/>
              <a:t>Your own ideas welcome! </a:t>
            </a:r>
            <a:r>
              <a:rPr lang="en-GB" sz="2000" dirty="0"/>
              <a:t>C</a:t>
            </a:r>
            <a:r>
              <a:rPr lang="en-DK" sz="2000" dirty="0"/>
              <a:t>ontact us early if you have an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dirty="0"/>
              <a:t>For a complete list of project ideas, see the document on-line.</a:t>
            </a:r>
          </a:p>
        </p:txBody>
      </p:sp>
    </p:spTree>
    <p:extLst>
      <p:ext uri="{BB962C8B-B14F-4D97-AF65-F5344CB8AC3E}">
        <p14:creationId xmlns:p14="http://schemas.microsoft.com/office/powerpoint/2010/main" val="387662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C25A22-6B22-DD0C-633B-B314A5FFB1BB}"/>
              </a:ext>
            </a:extLst>
          </p:cNvPr>
          <p:cNvSpPr txBox="1"/>
          <p:nvPr/>
        </p:nvSpPr>
        <p:spPr>
          <a:xfrm>
            <a:off x="685800" y="511629"/>
            <a:ext cx="10885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dirty="0"/>
              <a:t>What happens now?</a:t>
            </a:r>
          </a:p>
          <a:p>
            <a:endParaRPr lang="en-DK" sz="2400" dirty="0"/>
          </a:p>
          <a:p>
            <a:r>
              <a:rPr lang="en-DK" sz="2400" dirty="0"/>
              <a:t>If you want a project in Crypto, please sign up as soon as possible.</a:t>
            </a:r>
          </a:p>
          <a:p>
            <a:endParaRPr lang="en-DK" sz="2400" dirty="0"/>
          </a:p>
          <a:p>
            <a:r>
              <a:rPr lang="en-DK" sz="2400" dirty="0"/>
              <a:t>When we have most/all slots filled, Ivan will contact you and ask about your preferences.</a:t>
            </a:r>
          </a:p>
          <a:p>
            <a:endParaRPr lang="en-DK" sz="2400" dirty="0"/>
          </a:p>
          <a:p>
            <a:r>
              <a:rPr lang="en-DK" sz="2400" dirty="0"/>
              <a:t>Once we know your wishes/ideas, you will be assigned a supervisor.</a:t>
            </a:r>
          </a:p>
        </p:txBody>
      </p:sp>
    </p:spTree>
    <p:extLst>
      <p:ext uri="{BB962C8B-B14F-4D97-AF65-F5344CB8AC3E}">
        <p14:creationId xmlns:p14="http://schemas.microsoft.com/office/powerpoint/2010/main" val="45828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223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Bjerre Damgård</dc:creator>
  <cp:lastModifiedBy>Ivan Bjerre Damgård</cp:lastModifiedBy>
  <cp:revision>1</cp:revision>
  <dcterms:created xsi:type="dcterms:W3CDTF">2023-11-21T09:13:10Z</dcterms:created>
  <dcterms:modified xsi:type="dcterms:W3CDTF">2023-11-21T09:34:51Z</dcterms:modified>
</cp:coreProperties>
</file>