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726" autoAdjust="0"/>
  </p:normalViewPr>
  <p:slideViewPr>
    <p:cSldViewPr>
      <p:cViewPr varScale="1">
        <p:scale>
          <a:sx n="103" d="100"/>
          <a:sy n="103" d="100"/>
        </p:scale>
        <p:origin x="14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Wednesday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</a:t>
            </a:r>
            <a:r>
              <a:rPr lang="en-GB" altLang="da-DK" sz="1600" dirty="0" smtClean="0"/>
              <a:t>paper and make an oral presentation of it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Generative AI in bachelor projects (rules and possibilities</a:t>
            </a:r>
            <a:r>
              <a:rPr lang="en-US" sz="1600" dirty="0" smtClean="0"/>
              <a:t>) (by </a:t>
            </a:r>
            <a:r>
              <a:rPr lang="en-US" sz="1600" dirty="0"/>
              <a:t>Niels Olof </a:t>
            </a:r>
            <a:r>
              <a:rPr lang="en-US" sz="1600" dirty="0" smtClean="0"/>
              <a:t>Bouvin)</a:t>
            </a:r>
            <a:endParaRPr lang="en-US" sz="1600" dirty="0"/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9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13.15 to 14.00 representatives from each research groups will meet with their students to make practical arrangements etc.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Algorithms, Data Structures and Foundations of Machine Learning: </a:t>
            </a:r>
            <a:r>
              <a:rPr lang="en-US" sz="1600" b="1" dirty="0">
                <a:solidFill>
                  <a:srgbClr val="FF0000"/>
                </a:solidFill>
              </a:rPr>
              <a:t>5335-327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Collaboration and Computer-Human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in 5365 </a:t>
            </a:r>
            <a:r>
              <a:rPr lang="en-US" sz="1600" dirty="0"/>
              <a:t>Stibitz-1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Computational Complexity and Game Theory: </a:t>
            </a:r>
            <a:r>
              <a:rPr lang="en-US" sz="1600" b="1" dirty="0">
                <a:solidFill>
                  <a:srgbClr val="FF0000"/>
                </a:solidFill>
              </a:rPr>
              <a:t>5335-297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Cryptography and Security: </a:t>
            </a:r>
            <a:r>
              <a:rPr lang="en-US" sz="1600" b="1" dirty="0">
                <a:solidFill>
                  <a:srgbClr val="008000"/>
                </a:solidFill>
              </a:rPr>
              <a:t>No </a:t>
            </a:r>
            <a:r>
              <a:rPr lang="en-US" sz="1600" b="1" dirty="0" smtClean="0">
                <a:solidFill>
                  <a:srgbClr val="008000"/>
                </a:solidFill>
              </a:rPr>
              <a:t>meeting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Data-Intensive Syste</a:t>
            </a:r>
            <a:r>
              <a:rPr lang="en-US" sz="1600" dirty="0"/>
              <a:t>ms: </a:t>
            </a:r>
            <a:r>
              <a:rPr lang="en-US" sz="1600" b="1" dirty="0">
                <a:solidFill>
                  <a:srgbClr val="008000"/>
                </a:solidFill>
              </a:rPr>
              <a:t>Meeting on February 7</a:t>
            </a:r>
            <a:r>
              <a:rPr lang="en-US" sz="1600" dirty="0"/>
              <a:t> at 12.30 in 5335-327 Nygaard Meeting </a:t>
            </a:r>
            <a:r>
              <a:rPr lang="en-US" sz="1600" dirty="0"/>
              <a:t>Room</a:t>
            </a:r>
            <a:r>
              <a:rPr lang="en-US" sz="1600" dirty="0"/>
              <a:t> 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Logic and Semantics &amp; Programming Languages: </a:t>
            </a:r>
            <a:r>
              <a:rPr lang="en-US" sz="1600" b="1" dirty="0">
                <a:solidFill>
                  <a:srgbClr val="FF0000"/>
                </a:solidFill>
              </a:rPr>
              <a:t>5342-333 Ada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r>
              <a:rPr lang="en-US" sz="1600" dirty="0" smtClean="0"/>
              <a:t>.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Ubiquitous Computing and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</a:t>
            </a:r>
            <a:r>
              <a:rPr lang="en-US" sz="1600" dirty="0"/>
              <a:t>in</a:t>
            </a:r>
            <a:br>
              <a:rPr lang="en-US" sz="1600" dirty="0"/>
            </a:br>
            <a:r>
              <a:rPr lang="en-US" sz="1600" dirty="0"/>
              <a:t>5365 </a:t>
            </a:r>
            <a:r>
              <a:rPr lang="en-US" sz="1600" dirty="0"/>
              <a:t>Stibitz-1</a:t>
            </a:r>
            <a:r>
              <a:rPr lang="en-US" sz="1600" dirty="0"/>
              <a:t>.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Char char="•"/>
            </a:pP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5446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February 12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to decide whether you want to use the templates</a:t>
            </a:r>
            <a:endParaRPr lang="en-GB" altLang="da-DK" sz="1600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Production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3E921-2D6C-4579-9894-621D579FF94B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e064323b-8959-406a-a3e9-bb6e93638192"/>
    <ds:schemaRef ds:uri="f659a008-7c21-4ee3-a745-e38581e1310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3233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802</cp:revision>
  <cp:lastPrinted>2017-08-15T08:16:54Z</cp:lastPrinted>
  <dcterms:created xsi:type="dcterms:W3CDTF">2000-02-22T02:31:40Z</dcterms:created>
  <dcterms:modified xsi:type="dcterms:W3CDTF">2025-01-21T18:51:15Z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