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80" r:id="rId5"/>
    <p:sldId id="387" r:id="rId6"/>
    <p:sldId id="392" r:id="rId7"/>
    <p:sldId id="391" r:id="rId8"/>
    <p:sldId id="388" r:id="rId9"/>
    <p:sldId id="389" r:id="rId1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0"/>
            <p14:sldId id="387"/>
            <p14:sldId id="392"/>
            <p14:sldId id="391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 autoAdjust="0"/>
    <p:restoredTop sz="94726" autoAdjust="0"/>
  </p:normalViewPr>
  <p:slideViewPr>
    <p:cSldViewPr>
      <p:cViewPr varScale="1">
        <p:scale>
          <a:sx n="82" d="100"/>
          <a:sy n="82" d="100"/>
        </p:scale>
        <p:origin x="6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62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7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694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097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53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text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89256" y="332656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684992"/>
            <a:ext cx="841175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Status </a:t>
            </a:r>
            <a:r>
              <a:rPr lang="da-DK" sz="1600" dirty="0"/>
              <a:t>(vores indtryk, hvordan synes I, at det er gået, spørgsmål)</a:t>
            </a:r>
            <a:endParaRPr 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omkring afleveringsopgaven </a:t>
            </a:r>
            <a:r>
              <a:rPr lang="da-DK" sz="1600" dirty="0" smtClean="0"/>
              <a:t>Raflebæger 2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Øvelser omkring afleveringsopgaven Skildpadde 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Er der nogen, der har forslag til ændringer af den måde, som vi kører seminarerne på (forelæsninger og øvelser)?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Ændringsforslag er velkomne</a:t>
            </a:r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40824">
            <a:off x="3434817" y="1238654"/>
            <a:ext cx="3273757" cy="5417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2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1 var jeres gennemsnitlige vurdering af pensummets sværhedsgrad 2,71 (mod 3,08 i 2022)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</a:t>
            </a:r>
            <a:r>
              <a:rPr lang="da-DK" altLang="da-DK" sz="1600" dirty="0"/>
              <a:t>svarer til </a:t>
            </a:r>
            <a:r>
              <a:rPr lang="da-DK" altLang="da-DK" sz="1600" dirty="0" smtClean="0"/>
              <a:t>(en anelse) under middel – hvilket må siges at være særdeles passende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har klaret Raflebæger 1 usædvanligt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blev godkendt i første forsøg (ingen genafleveringer)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klaret Quiz 1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flot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1,57 forsøg pr spørgsmål (mod 1,62 i 2022)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havde dog lidt svært ved spørgsmål 11, 15 og 16 (hvilket er helt normalt)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Så dem vil vi lige tage et hurtigt kig på</a:t>
            </a:r>
          </a:p>
        </p:txBody>
      </p:sp>
    </p:spTree>
    <p:extLst>
      <p:ext uri="{BB962C8B-B14F-4D97-AF65-F5344CB8AC3E}">
        <p14:creationId xmlns:p14="http://schemas.microsoft.com/office/powerpoint/2010/main" val="341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64927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den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forelæsninger optages via Zoom og publiceres på kursets Brightspace side, således at I senere kan gense dem, hvis der er behov for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foreslår, at I slår jeres video og lyd fra under forelæsningen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 forelæsningen læser jeg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eventuelle indlæg på chatten i Zoom (men I må meget gerne kommunikere med hinanden på den)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Hvis </a:t>
            </a:r>
            <a:r>
              <a:rPr lang="da-DK" altLang="da-DK" sz="1800" b="1" spc="-8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Jeg vil også forsøge at huske (med jævne mellemrum) at spørge, om der er nogle, som har 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 spørgsmål før vi går i gang?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4901262" y="5289770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73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Formiddagens øvelser vil koncentrere sig om afleveringsopgaven Raflebæger 2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lidt åbner jeg i Zoom for et antal såkaldte “breakout </a:t>
            </a:r>
            <a:r>
              <a:rPr lang="da-DK" altLang="da-DK" sz="1800" b="1" spc="-40" dirty="0" err="1">
                <a:solidFill>
                  <a:srgbClr val="A50021"/>
                </a:solidFill>
              </a:rPr>
              <a:t>rooms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30" dirty="0" smtClean="0"/>
              <a:t>I skal så hver især gå ind i det rum, der svarer til jeres par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gør I ved først at trykke på “</a:t>
            </a:r>
            <a:r>
              <a:rPr lang="da-DK" altLang="da-DK" sz="1600" dirty="0" err="1" smtClean="0"/>
              <a:t>Breakout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Rooms</a:t>
            </a:r>
            <a:r>
              <a:rPr lang="da-DK" altLang="da-DK" sz="1600" dirty="0" smtClean="0"/>
              <a:t>” nederst i Zoom vinduet og derpå på “</a:t>
            </a:r>
            <a:r>
              <a:rPr lang="da-DK" altLang="da-DK" sz="1600" dirty="0" err="1" smtClean="0"/>
              <a:t>Join</a:t>
            </a:r>
            <a:r>
              <a:rPr lang="da-DK" altLang="da-DK" sz="1600" dirty="0" smtClean="0"/>
              <a:t>” ud for det rum, som I vil gå ind i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er alene, skal I også gå ind i jeres rum (så instruktoren kan “finde” jer der)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Inde i breakout rummet kan I kun kommunikere med dem der er i rummet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dele den ene af jeres computerskærme (eller eventuelt dem begge) – på den måde kan I arbejde på et fælles </a:t>
            </a:r>
            <a:r>
              <a:rPr lang="da-DK" altLang="da-DK" sz="1600" dirty="0"/>
              <a:t>B</a:t>
            </a:r>
            <a:r>
              <a:rPr lang="da-DK" altLang="da-DK" sz="1600" dirty="0" smtClean="0"/>
              <a:t>lueJ projekt (tryk på ”</a:t>
            </a:r>
            <a:r>
              <a:rPr lang="da-DK" altLang="da-DK" sz="1600" dirty="0" err="1" smtClean="0"/>
              <a:t>Share</a:t>
            </a:r>
            <a:r>
              <a:rPr lang="da-DK" altLang="da-DK" sz="1600" dirty="0" smtClean="0"/>
              <a:t> Screen”)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tale sammen og skrive beskeder til hinanden via chat faciliteten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tilkalder instruktoren ved at trykke på linket “</a:t>
            </a:r>
            <a:r>
              <a:rPr lang="da-DK" altLang="da-DK" sz="1600" b="1" dirty="0" smtClean="0"/>
              <a:t>Tilkald hjælp</a:t>
            </a:r>
            <a:r>
              <a:rPr lang="da-DK" altLang="da-DK" sz="1600" dirty="0" smtClean="0"/>
              <a:t>” øverst på siden ”</a:t>
            </a:r>
            <a:r>
              <a:rPr lang="da-DK" altLang="da-DK" sz="1600" b="1" dirty="0" smtClean="0"/>
              <a:t>Seminar 2 – 19. januar</a:t>
            </a:r>
            <a:r>
              <a:rPr lang="da-DK" altLang="da-DK" sz="1600" dirty="0" smtClean="0"/>
              <a:t>”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600" b="1" spc="-40" dirty="0">
                <a:solidFill>
                  <a:srgbClr val="A50021"/>
                </a:solidFill>
              </a:rPr>
              <a:t>Vi  </a:t>
            </a:r>
            <a:r>
              <a:rPr lang="da-DK" altLang="da-DK" sz="1600" b="1" spc="-40" dirty="0" smtClean="0">
                <a:solidFill>
                  <a:srgbClr val="A50021"/>
                </a:solidFill>
              </a:rPr>
              <a:t>mødes alle </a:t>
            </a:r>
            <a:r>
              <a:rPr lang="da-DK" altLang="da-DK" sz="1600" b="1" spc="-40" dirty="0">
                <a:solidFill>
                  <a:srgbClr val="A50021"/>
                </a:solidFill>
              </a:rPr>
              <a:t>kl. </a:t>
            </a:r>
            <a:r>
              <a:rPr lang="da-DK" altLang="da-DK" sz="1600" b="1" spc="-40" dirty="0" smtClean="0">
                <a:solidFill>
                  <a:srgbClr val="A50021"/>
                </a:solidFill>
              </a:rPr>
              <a:t>13.30</a:t>
            </a:r>
            <a:endParaRPr lang="da-DK" altLang="da-DK" sz="1600" b="1" spc="-40" dirty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600" b="1" spc="-40" dirty="0">
                <a:solidFill>
                  <a:srgbClr val="A50021"/>
                </a:solidFill>
              </a:rPr>
              <a:t>Er der nogen, der har spørgsmål, inden vi går i gang med øvelserne?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 smtClean="0"/>
          </a:p>
        </p:txBody>
      </p:sp>
      <p:sp>
        <p:nvSpPr>
          <p:cNvPr id="5" name="Rectangle 4"/>
          <p:cNvSpPr/>
          <p:nvPr/>
        </p:nvSpPr>
        <p:spPr>
          <a:xfrm rot="21165640">
            <a:off x="4735909" y="4929729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Øvelser</a:t>
            </a:r>
            <a:endParaRPr lang="en-US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2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De fremtidige afleveringsopgaver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Raflebæger 2 og Skildpadde 1 afleveres inde på siden </a:t>
            </a:r>
            <a:r>
              <a:rPr lang="da-DK" altLang="da-DK" sz="1800" b="1" spc="-60" dirty="0" smtClean="0">
                <a:solidFill>
                  <a:srgbClr val="A50021"/>
                </a:solidFill>
              </a:rPr>
              <a:t>”Afleveringsopgaver</a:t>
            </a:r>
            <a:r>
              <a:rPr lang="da-DK" altLang="da-DK" sz="1800" b="1" spc="-60" dirty="0">
                <a:solidFill>
                  <a:srgbClr val="A50021"/>
                </a:solidFill>
              </a:rPr>
              <a:t>”</a:t>
            </a:r>
            <a:endParaRPr lang="da-DK" altLang="da-DK" sz="1800" b="1" spc="-4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</a:t>
            </a:r>
            <a:r>
              <a:rPr lang="da-DK" altLang="da-DK" sz="1600" dirty="0"/>
              <a:t>at bruge testserveren før I afleverer (som beskrevet i </a:t>
            </a:r>
            <a:r>
              <a:rPr lang="da-DK" altLang="da-DK" sz="1600" dirty="0" smtClean="0"/>
              <a:t>opgaverne)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nok, at en fra hvert par afleverer (ellers oprettes der to afleveringer, hvor instruktoren kun retter den sidste)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Når instruktorerne har rettet en opgave, kan I se </a:t>
            </a:r>
            <a:r>
              <a:rPr lang="da-DK" altLang="da-DK" sz="1600" dirty="0" smtClean="0"/>
              <a:t>deres </a:t>
            </a:r>
            <a:r>
              <a:rPr lang="da-DK" altLang="da-DK" sz="1600" dirty="0"/>
              <a:t>kommentarer samme sted, som I afleverede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er sikkert en del, der vil få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genaflevering 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– for at rette småting i jeres programmeringsstil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skal I ikke lade jer gå på af – det er helt normalt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Instruktorerne tilgår ofte jeres kode via testserveren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Derfor bør den kode der afleveres i Brightspace svare til koden i jeres sidste kørsel på testserveren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Lad være med at dele opgaverne imellem jer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kan spare lidt tid, men så får I for lidt træning, hvilket vil gøre det vanskeligere og mere tidskrævende at løse de senere opgaver på kurset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Sørg for at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begge</a:t>
            </a:r>
            <a:r>
              <a:rPr lang="da-DK" altLang="da-DK" sz="1600" dirty="0" smtClean="0"/>
              <a:t> deltagere i et par får træning</a:t>
            </a:r>
          </a:p>
        </p:txBody>
      </p:sp>
    </p:spTree>
    <p:extLst>
      <p:ext uri="{BB962C8B-B14F-4D97-AF65-F5344CB8AC3E}">
        <p14:creationId xmlns:p14="http://schemas.microsoft.com/office/powerpoint/2010/main" val="12401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Evaluering af dagens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224" y="1052736"/>
            <a:ext cx="857727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der nogen der har forslag til forbedringer af den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måde, som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vi afvikler seminarerne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på?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Umiddelbare kommentarer er velkomne – men ellers </a:t>
            </a:r>
            <a:r>
              <a:rPr lang="da-DK" altLang="da-DK" sz="1600" dirty="0" smtClean="0"/>
              <a:t>skriv på diskussionsforummet, hvis I har ønsker til ændringer/forbedringer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Husk at I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arbejde sammen </a:t>
            </a:r>
            <a:r>
              <a:rPr lang="da-DK" altLang="da-DK" sz="1800" b="1" spc="-40" smtClean="0">
                <a:solidFill>
                  <a:srgbClr val="A50021"/>
                </a:solidFill>
              </a:rPr>
              <a:t>med </a:t>
            </a:r>
            <a:r>
              <a:rPr lang="da-DK" altLang="da-DK" sz="1800" b="1" spc="-40" smtClean="0">
                <a:solidFill>
                  <a:srgbClr val="A50021"/>
                </a:solidFill>
              </a:rPr>
              <a:t>jeres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makker via </a:t>
            </a:r>
            <a:r>
              <a:rPr lang="da-DK" altLang="da-DK" sz="1800" b="1" spc="-40" dirty="0">
                <a:solidFill>
                  <a:srgbClr val="A50021"/>
                </a:solidFill>
              </a:rPr>
              <a:t>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På siden ”Installation og brug af Zoom” under ”Info om kurset (inklusiv nyttige links” er det </a:t>
            </a:r>
            <a:r>
              <a:rPr lang="da-DK" altLang="da-DK" sz="1600" dirty="0" smtClean="0"/>
              <a:t>forklaret, </a:t>
            </a:r>
            <a:r>
              <a:rPr lang="da-DK" altLang="da-DK" sz="1600" dirty="0"/>
              <a:t>hvordan man selv laver et </a:t>
            </a:r>
            <a:r>
              <a:rPr lang="da-DK" altLang="da-DK" sz="1600" dirty="0" smtClean="0"/>
              <a:t>møde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Husk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bruge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diskussionsforummet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– der får I hurtigt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svar (også aften/weekender)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må også meget gerne svare hinanden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Vi vil nødigt have mails fra jer (med mindre det er om ting, der ikke vedrører andre</a:t>
            </a:r>
            <a:r>
              <a:rPr lang="da-DK" altLang="da-DK" sz="1600" dirty="0" smtClean="0"/>
              <a:t>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Deltag i den virtuelle studiecafé, hvis I har behov for hjælp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Fredag </a:t>
            </a:r>
            <a:r>
              <a:rPr lang="da-DK" altLang="da-DK" sz="1600" dirty="0" smtClean="0"/>
              <a:t>fra kl 15.30 til ca.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Kom så tidligt som muligt. </a:t>
            </a:r>
            <a:r>
              <a:rPr lang="da-DK" sz="1600" dirty="0" smtClean="0"/>
              <a:t>Instruktoren </a:t>
            </a:r>
            <a:r>
              <a:rPr lang="da-DK" sz="1600" dirty="0"/>
              <a:t>går, når der ikke er flere, der </a:t>
            </a:r>
            <a:r>
              <a:rPr lang="da-DK" sz="1600" dirty="0" smtClean="0"/>
              <a:t>ønsker hjælp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12891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Props1.xml><?xml version="1.0" encoding="utf-8"?>
<ds:datastoreItem xmlns:ds="http://schemas.openxmlformats.org/officeDocument/2006/customXml" ds:itemID="{9E7EBA44-EE0D-47FC-91F8-780C9E658A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DCBFCB-6294-428A-8889-59CB78551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A61720-A5F2-4E19-AD37-2CA724E7EBE8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e064323b-8959-406a-a3e9-bb6e93638192"/>
    <ds:schemaRef ds:uri="f659a008-7c21-4ee3-a745-e38581e1310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8041</TotalTime>
  <Words>894</Words>
  <Application>Microsoft Office PowerPoint</Application>
  <PresentationFormat>On-screen Show (4:3)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595</cp:revision>
  <cp:lastPrinted>2019-02-08T06:10:49Z</cp:lastPrinted>
  <dcterms:created xsi:type="dcterms:W3CDTF">2000-02-22T02:31:40Z</dcterms:created>
  <dcterms:modified xsi:type="dcterms:W3CDTF">2024-01-19T12:10:56Z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