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27" d="100"/>
          <a:sy n="127" d="100"/>
        </p:scale>
        <p:origin x="12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 smtClean="0"/>
              <a:t>den </a:t>
            </a:r>
            <a:r>
              <a:rPr lang="da-DK" sz="1800" kern="0" dirty="0" smtClean="0"/>
              <a:t>tekststreng </a:t>
            </a:r>
            <a:r>
              <a:rPr lang="da-DK" sz="1800" kern="0" dirty="0" smtClean="0"/>
              <a:t>som</a:t>
            </a:r>
            <a:br>
              <a:rPr lang="da-DK" sz="1800" kern="0" dirty="0" smtClean="0"/>
            </a:br>
            <a:r>
              <a:rPr lang="da-DK" sz="1800" kern="0" dirty="0" smtClean="0"/>
              <a:t>String </a:t>
            </a:r>
            <a:r>
              <a:rPr lang="da-DK" sz="1800" kern="0" dirty="0" smtClean="0"/>
              <a:t>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 smtClean="0"/>
              <a:t>har </a:t>
            </a:r>
            <a:r>
              <a:rPr lang="da-DK" sz="1800" kern="0" dirty="0"/>
              <a:t>Class klassen </a:t>
            </a:r>
            <a:r>
              <a:rPr lang="da-DK" sz="1800" kern="0" dirty="0" smtClean="0"/>
              <a:t>præcis et </a:t>
            </a:r>
            <a:r>
              <a:rPr lang="da-DK" sz="1800" kern="0" dirty="0"/>
              <a:t>objekt </a:t>
            </a:r>
            <a:r>
              <a:rPr lang="da-DK" sz="1800" kern="0" dirty="0" smtClean="0"/>
              <a:t>for hver af programmets typer </a:t>
            </a:r>
            <a:r>
              <a:rPr lang="da-DK" sz="1800" kern="0" dirty="0"/>
              <a:t>(også de primitive)</a:t>
            </a:r>
            <a:r>
              <a:rPr lang="da-DK" sz="1800" kern="0" dirty="0" smtClean="0"/>
              <a:t> </a:t>
            </a:r>
            <a:endParaRPr lang="da-DK" sz="1800" kern="0" dirty="0"/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3995936" y="4506345"/>
            <a:ext cx="0" cy="362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46" y="2326230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11180</TotalTime>
  <Words>6056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1038</cp:revision>
  <cp:lastPrinted>2019-07-30T07:46:50Z</cp:lastPrinted>
  <dcterms:created xsi:type="dcterms:W3CDTF">2009-09-02T10:07:09Z</dcterms:created>
  <dcterms:modified xsi:type="dcterms:W3CDTF">2024-11-01T09:22:41Z</dcterms:modified>
</cp:coreProperties>
</file>