
<file path=[Content_Types].xml><?xml version="1.0" encoding="utf-8"?>
<Types xmlns="http://schemas.openxmlformats.org/package/2006/content-types">
  <Default Extension="bin" ContentType="image/x-emf"/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media/image4.bin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embedTrueType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64" r:id="rId2"/>
    <p:sldId id="265" r:id="rId3"/>
    <p:sldId id="267" r:id="rId4"/>
    <p:sldId id="268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304" r:id="rId15"/>
    <p:sldId id="269" r:id="rId16"/>
    <p:sldId id="305" r:id="rId17"/>
    <p:sldId id="270" r:id="rId18"/>
    <p:sldId id="271" r:id="rId19"/>
    <p:sldId id="290" r:id="rId20"/>
    <p:sldId id="291" r:id="rId21"/>
    <p:sldId id="292" r:id="rId22"/>
    <p:sldId id="293" r:id="rId23"/>
    <p:sldId id="294" r:id="rId24"/>
    <p:sldId id="284" r:id="rId25"/>
    <p:sldId id="295" r:id="rId26"/>
    <p:sldId id="285" r:id="rId27"/>
    <p:sldId id="286" r:id="rId28"/>
    <p:sldId id="287" r:id="rId29"/>
    <p:sldId id="272" r:id="rId30"/>
    <p:sldId id="288" r:id="rId31"/>
    <p:sldId id="289" r:id="rId32"/>
    <p:sldId id="273" r:id="rId33"/>
    <p:sldId id="296" r:id="rId34"/>
    <p:sldId id="297" r:id="rId35"/>
    <p:sldId id="298" r:id="rId36"/>
    <p:sldId id="299" r:id="rId37"/>
    <p:sldId id="300" r:id="rId38"/>
    <p:sldId id="301" r:id="rId39"/>
    <p:sldId id="306" r:id="rId40"/>
    <p:sldId id="307" r:id="rId41"/>
    <p:sldId id="302" r:id="rId42"/>
    <p:sldId id="303" r:id="rId43"/>
    <p:sldId id="274" r:id="rId44"/>
  </p:sldIdLst>
  <p:sldSz cx="12188825" cy="6858000"/>
  <p:notesSz cx="6797675" cy="9926638"/>
  <p:embeddedFontLst>
    <p:embeddedFont>
      <p:font typeface="AU Passata" panose="020B0503030502030804" pitchFamily="34" charset="77"/>
      <p:regular r:id="rId47"/>
      <p:bold r:id="rId48"/>
      <p:italic r:id="rId49"/>
      <p:boldItalic r:id="rId50"/>
    </p:embeddedFont>
    <p:embeddedFont>
      <p:font typeface="AU Passata Light" panose="020B0303030902030804" pitchFamily="34" charset="77"/>
      <p:regular r:id="rId51"/>
      <p:bold r:id="rId52"/>
      <p:italic r:id="rId53"/>
      <p:boldItalic r:id="rId54"/>
    </p:embeddedFont>
    <p:embeddedFont>
      <p:font typeface="AU Peto" pitchFamily="82" charset="77"/>
      <p:regular r:id="rId55"/>
      <p:bold r:id="rId56"/>
    </p:embeddedFont>
    <p:embeddedFont>
      <p:font typeface="Georgia" panose="02040502050405020303" pitchFamily="18" charset="0"/>
      <p:regular r:id="rId57"/>
      <p:bold r:id="rId58"/>
      <p:italic r:id="rId59"/>
      <p:boldItalic r:id="rId60"/>
    </p:embeddedFont>
  </p:embeddedFontLst>
  <p:defaultTextStyle>
    <a:defPPr>
      <a:defRPr lang="en-US"/>
    </a:defPPr>
    <a:lvl1pPr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1pPr>
    <a:lvl2pPr marL="60949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2pPr>
    <a:lvl3pPr marL="1218987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3pPr>
    <a:lvl4pPr marL="1828480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4pPr>
    <a:lvl5pPr marL="2437973" algn="l" rtl="0" fontAlgn="base">
      <a:lnSpc>
        <a:spcPts val="4799"/>
      </a:lnSpc>
      <a:spcBef>
        <a:spcPct val="0"/>
      </a:spcBef>
      <a:spcAft>
        <a:spcPct val="0"/>
      </a:spcAft>
      <a:buFont typeface="AU Passata" pitchFamily="34" charset="0"/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5pPr>
    <a:lvl6pPr marL="304746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6pPr>
    <a:lvl7pPr marL="3656960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7pPr>
    <a:lvl8pPr marL="4266453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8pPr>
    <a:lvl9pPr marL="4875947" algn="l" defTabSz="1218987" rtl="0" eaLnBrk="1" latinLnBrk="0" hangingPunct="1">
      <a:defRPr sz="4799" kern="1200">
        <a:solidFill>
          <a:schemeClr val="tx1"/>
        </a:solidFill>
        <a:latin typeface="AU Passat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546"/>
    <a:srgbClr val="CCCCCF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0" autoAdjust="0"/>
    <p:restoredTop sz="93493" autoAdjust="0"/>
  </p:normalViewPr>
  <p:slideViewPr>
    <p:cSldViewPr snapToObjects="1" showGuides="1">
      <p:cViewPr>
        <p:scale>
          <a:sx n="120" d="100"/>
          <a:sy n="120" d="100"/>
        </p:scale>
        <p:origin x="1632" y="15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87" d="100"/>
          <a:sy n="87" d="100"/>
        </p:scale>
        <p:origin x="3762" y="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1.fntdata"/><Relationship Id="rId50" Type="http://schemas.openxmlformats.org/officeDocument/2006/relationships/font" Target="fonts/font4.fntdata"/><Relationship Id="rId55" Type="http://schemas.openxmlformats.org/officeDocument/2006/relationships/font" Target="fonts/font9.fntdata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3" Type="http://schemas.openxmlformats.org/officeDocument/2006/relationships/font" Target="fonts/font7.fntdata"/><Relationship Id="rId58" Type="http://schemas.openxmlformats.org/officeDocument/2006/relationships/font" Target="fonts/font12.fntdata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2.fntdata"/><Relationship Id="rId56" Type="http://schemas.openxmlformats.org/officeDocument/2006/relationships/font" Target="fonts/font10.fntdata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59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8.fntdata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3.fntdata"/><Relationship Id="rId57" Type="http://schemas.openxmlformats.org/officeDocument/2006/relationships/font" Target="fonts/font11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6.fntdata"/><Relationship Id="rId60" Type="http://schemas.openxmlformats.org/officeDocument/2006/relationships/font" Target="fonts/font14.fntdata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399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88DF0C21-DE6B-488F-B9D9-B7FE08733B7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58050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3" y="0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3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3" y="9428583"/>
            <a:ext cx="2945659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buFontTx/>
              <a:buNone/>
              <a:defRPr sz="1200"/>
            </a:lvl1pPr>
          </a:lstStyle>
          <a:p>
            <a:pPr>
              <a:defRPr/>
            </a:pPr>
            <a:fld id="{72C160C3-3AB6-49C1-8001-AFDAD271EB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50390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1pPr>
    <a:lvl2pPr marL="60949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2pPr>
    <a:lvl3pPr marL="1218987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3pPr>
    <a:lvl4pPr marL="1828480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4pPr>
    <a:lvl5pPr marL="2437973" algn="l" rtl="0" eaLnBrk="0" fontAlgn="base" hangingPunct="0">
      <a:spcBef>
        <a:spcPct val="30000"/>
      </a:spcBef>
      <a:spcAft>
        <a:spcPct val="0"/>
      </a:spcAft>
      <a:defRPr sz="1600" kern="1200">
        <a:solidFill>
          <a:schemeClr val="tx1"/>
        </a:solidFill>
        <a:latin typeface="AU Passata" pitchFamily="34" charset="0"/>
        <a:ea typeface="+mn-ea"/>
        <a:cs typeface="Arial" charset="0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bin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bin"/><Relationship Id="rId4" Type="http://schemas.openxmlformats.org/officeDocument/2006/relationships/image" Target="../media/image6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bin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Farvet baggrund"/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</p:spPr>
      </p:pic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title</a:t>
            </a:r>
            <a:r>
              <a:rPr lang="da-DK" dirty="0"/>
              <a:t> style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33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Datalogi</a:t>
            </a:r>
          </a:p>
        </p:txBody>
      </p:sp>
      <p:sp>
        <p:nvSpPr>
          <p:cNvPr id="34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masteruddannelsen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i informatik</a:t>
            </a:r>
          </a:p>
        </p:txBody>
      </p:sp>
      <p:sp>
        <p:nvSpPr>
          <p:cNvPr id="36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Per </a:t>
            </a: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selmann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</a:t>
            </a: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andreassen</a:t>
            </a: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5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9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pic>
        <p:nvPicPr>
          <p:cNvPr id="16" name="Au logo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Billede 22">
            <a:extLst>
              <a:ext uri="{FF2B5EF4-FFF2-40B4-BE49-F238E27FC236}">
                <a16:creationId xmlns:a16="http://schemas.microsoft.com/office/drawing/2014/main" id="{EB1DCABA-936F-B9C3-36F1-F07AE32E289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25" y="6136196"/>
            <a:ext cx="59285" cy="461156"/>
          </a:xfrm>
          <a:prstGeom prst="rect">
            <a:avLst/>
          </a:prstGeom>
        </p:spPr>
      </p:pic>
      <p:pic>
        <p:nvPicPr>
          <p:cNvPr id="5" name="SecondaryLogo">
            <a:extLst>
              <a:ext uri="{FF2B5EF4-FFF2-40B4-BE49-F238E27FC236}">
                <a16:creationId xmlns:a16="http://schemas.microsoft.com/office/drawing/2014/main" id="{F0717B10-DDED-96F2-8910-BF6FDA23517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00" y="6165304"/>
            <a:ext cx="1658237" cy="5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26532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3" hasCustomPrompt="1"/>
          </p:nvPr>
        </p:nvSpPr>
        <p:spPr>
          <a:xfrm>
            <a:off x="3168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60751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I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2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4" name="Picture Placeholder 2"/>
          <p:cNvSpPr>
            <a:spLocks noGrp="1"/>
          </p:cNvSpPr>
          <p:nvPr>
            <p:ph type="pic" sz="quarter" idx="11" hasCustomPrompt="1"/>
          </p:nvPr>
        </p:nvSpPr>
        <p:spPr>
          <a:xfrm>
            <a:off x="6231600" y="316800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237372"/>
            <a:ext cx="5644800" cy="26532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8" name="Date Placeholder 7" hidden="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9" name="Footer Placeholder 8" hidden="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35702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2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2039" userDrawn="1">
          <p15:clr>
            <a:srgbClr val="A4A3A4"/>
          </p15:clr>
        </p15:guide>
        <p15:guide id="4" orient="horz" pos="1872" userDrawn="1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315913" y="315913"/>
            <a:ext cx="11557000" cy="6220354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34947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11" name="Text Placeholder 61"/>
          <p:cNvSpPr>
            <a:spLocks noGrp="1"/>
          </p:cNvSpPr>
          <p:nvPr>
            <p:ph type="body" sz="quarter" idx="16" hasCustomPrompt="1"/>
          </p:nvPr>
        </p:nvSpPr>
        <p:spPr>
          <a:xfrm>
            <a:off x="1845940" y="1412776"/>
            <a:ext cx="8496944" cy="3744416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algn="ctr">
              <a:buFontTx/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7961400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and 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vid baggrund"/>
          <p:cNvSpPr/>
          <p:nvPr userDrawn="1"/>
        </p:nvSpPr>
        <p:spPr bwMode="auto">
          <a:xfrm>
            <a:off x="0" y="0"/>
            <a:ext cx="12188825" cy="5897563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5913" y="230400"/>
            <a:ext cx="11563200" cy="752400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1" hasCustomPrompt="1"/>
          </p:nvPr>
        </p:nvSpPr>
        <p:spPr>
          <a:xfrm>
            <a:off x="2998068" y="1853461"/>
            <a:ext cx="6264696" cy="2725288"/>
          </a:xfrm>
        </p:spPr>
        <p:txBody>
          <a:bodyPr/>
          <a:lstStyle>
            <a:lvl1pPr marL="432000" indent="-432000" algn="ctr">
              <a:lnSpc>
                <a:spcPct val="107000"/>
              </a:lnSpc>
              <a:buSzPct val="250000"/>
              <a:buFontTx/>
              <a:buBlip>
                <a:blip r:embed="rId2"/>
              </a:buBlip>
              <a:defRPr sz="2800">
                <a:latin typeface="Georgia" panose="02040502050405020303" pitchFamily="18" charset="0"/>
              </a:defRPr>
            </a:lvl1pPr>
            <a:lvl2pPr marL="216000" indent="-216000" algn="ctr">
              <a:lnSpc>
                <a:spcPct val="99000"/>
              </a:lnSpc>
              <a:buFont typeface="Arial" panose="020B0604020202020204" pitchFamily="34" charset="0"/>
              <a:buChar char="-"/>
              <a:defRPr sz="2000" cap="all" baseline="0">
                <a:latin typeface="Georgia" panose="02040502050405020303" pitchFamily="18" charset="0"/>
              </a:defRPr>
            </a:lvl2pPr>
            <a:lvl3pPr marL="576000" indent="0">
              <a:buNone/>
              <a:defRPr/>
            </a:lvl3pPr>
          </a:lstStyle>
          <a:p>
            <a:pPr lvl="0"/>
            <a:r>
              <a:rPr lang="da-DK" dirty="0"/>
              <a:t>Click to add Quote text, for next level ENTER and TAB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10" name="Footer Placeholder 9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95154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l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/>
          <p:cNvSpPr>
            <a:spLocks noGrp="1"/>
          </p:cNvSpPr>
          <p:nvPr>
            <p:ph sz="quarter" idx="12"/>
          </p:nvPr>
        </p:nvSpPr>
        <p:spPr>
          <a:xfrm>
            <a:off x="328613" y="328612"/>
            <a:ext cx="11550650" cy="6213475"/>
          </a:xfrm>
        </p:spPr>
        <p:txBody>
          <a:bodyPr/>
          <a:lstStyle/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81562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6" name="TextBox 5"/>
          <p:cNvSpPr txBox="1"/>
          <p:nvPr userDrawn="1"/>
        </p:nvSpPr>
        <p:spPr>
          <a:xfrm>
            <a:off x="-2160355" y="1022476"/>
            <a:ext cx="2012649" cy="4734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Light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765820" y="1340768"/>
            <a:ext cx="1224136" cy="504056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4" name="Footer Placeholder 3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Log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pic>
        <p:nvPicPr>
          <p:cNvPr id="6" name="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776" y="2163364"/>
            <a:ext cx="2531272" cy="2531272"/>
          </a:xfrm>
          <a:prstGeom prst="rect">
            <a:avLst/>
          </a:prstGeom>
        </p:spPr>
      </p:pic>
      <p:sp>
        <p:nvSpPr>
          <p:cNvPr id="5" name="Date Placeholder 4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974406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" name="Pladsholder til tekst 2"/>
          <p:cNvSpPr txBox="1">
            <a:spLocks/>
          </p:cNvSpPr>
          <p:nvPr userDrawn="1"/>
        </p:nvSpPr>
        <p:spPr>
          <a:xfrm>
            <a:off x="1090914" y="2098689"/>
            <a:ext cx="12745416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>
                <a:solidFill>
                  <a:schemeClr val="accent6"/>
                </a:solidFill>
                <a:latin typeface="AU Peto" panose="040C0B07020602020301" pitchFamily="82" charset="0"/>
              </a:rPr>
              <a:t>Aarhus</a:t>
            </a:r>
            <a:endParaRPr lang="da-DK"/>
          </a:p>
        </p:txBody>
      </p:sp>
      <p:sp>
        <p:nvSpPr>
          <p:cNvPr id="6" name="Pladsholder til tekst 2"/>
          <p:cNvSpPr txBox="1">
            <a:spLocks/>
          </p:cNvSpPr>
          <p:nvPr userDrawn="1"/>
        </p:nvSpPr>
        <p:spPr>
          <a:xfrm>
            <a:off x="7439540" y="2093600"/>
            <a:ext cx="4356484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uni</a:t>
            </a:r>
            <a:endParaRPr lang="da-DK" sz="10000" kern="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7" name="Pladsholder til tekst 2"/>
          <p:cNvSpPr txBox="1">
            <a:spLocks/>
          </p:cNvSpPr>
          <p:nvPr userDrawn="1"/>
        </p:nvSpPr>
        <p:spPr>
          <a:xfrm>
            <a:off x="1881492" y="3428550"/>
            <a:ext cx="9289032" cy="1329861"/>
          </a:xfrm>
          <a:prstGeom prst="rect">
            <a:avLst/>
          </a:prstGeom>
        </p:spPr>
        <p:txBody>
          <a:bodyPr wrap="square" lIns="0" tIns="0" rIns="0" bIns="21600">
            <a:spAutoFit/>
          </a:bodyPr>
          <a:lstStyle>
            <a:lvl1pPr marL="0" indent="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None/>
              <a:defRPr sz="2200">
                <a:solidFill>
                  <a:schemeClr val="bg1"/>
                </a:solidFill>
                <a:latin typeface="AU Peto" panose="040C0B07020602020301" pitchFamily="82" charset="0"/>
                <a:ea typeface="AU Peto" panose="040C0B07020602020301" pitchFamily="82" charset="0"/>
                <a:cs typeface="+mn-cs"/>
              </a:defRPr>
            </a:lvl1pPr>
            <a:lvl2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2pPr>
            <a:lvl3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3pPr>
            <a:lvl4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4pPr>
            <a:lvl5pPr marL="324000" indent="-324000" algn="l" rtl="0" eaLnBrk="1" fontAlgn="base" hangingPunct="1">
              <a:lnSpc>
                <a:spcPct val="95000"/>
              </a:lnSpc>
              <a:spcBef>
                <a:spcPts val="600"/>
              </a:spcBef>
              <a:spcAft>
                <a:spcPct val="0"/>
              </a:spcAft>
              <a:buClr>
                <a:schemeClr val="accent3"/>
              </a:buClr>
              <a:buSzPct val="75000"/>
              <a:buFont typeface="Wingdings 3" pitchFamily="18" charset="2"/>
              <a:buChar char="u"/>
              <a:defRPr sz="1600">
                <a:solidFill>
                  <a:srgbClr val="000000"/>
                </a:solidFill>
                <a:latin typeface="+mn-lt"/>
              </a:defRPr>
            </a:lvl5pPr>
            <a:lvl6pPr marL="13525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6pPr>
            <a:lvl7pPr marL="18097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7pPr>
            <a:lvl8pPr marL="22669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8pPr>
            <a:lvl9pPr marL="2724150" indent="-176213" algn="l" rtl="0" eaLnBrk="1" fontAlgn="base" hangingPunct="1">
              <a:lnSpc>
                <a:spcPct val="99000"/>
              </a:lnSpc>
              <a:spcBef>
                <a:spcPct val="20000"/>
              </a:spcBef>
              <a:spcAft>
                <a:spcPct val="0"/>
              </a:spcAft>
              <a:buFont typeface="AU Passata" pitchFamily="34" charset="0"/>
              <a:buChar char="›"/>
              <a:defRPr sz="1600">
                <a:solidFill>
                  <a:schemeClr val="bg2"/>
                </a:solidFill>
                <a:latin typeface="+mn-lt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da-DK" sz="10000" kern="0" dirty="0" err="1">
                <a:solidFill>
                  <a:schemeClr val="bg1"/>
                </a:solidFill>
                <a:latin typeface="AU Peto" panose="040C0B07020602020301" pitchFamily="82" charset="0"/>
              </a:rPr>
              <a:t>versiet</a:t>
            </a:r>
            <a:endParaRPr lang="da-DK" sz="10000" dirty="0">
              <a:solidFill>
                <a:schemeClr val="bg1"/>
              </a:solidFill>
              <a:latin typeface="AU Peto" panose="040C0B07020602020301" pitchFamily="82" charset="0"/>
            </a:endParaRPr>
          </a:p>
        </p:txBody>
      </p:sp>
      <p:sp>
        <p:nvSpPr>
          <p:cNvPr id="8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6240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19" name="White Top Rectangle"/>
          <p:cNvSpPr>
            <a:spLocks noChangeArrowheads="1"/>
          </p:cNvSpPr>
          <p:nvPr userDrawn="1"/>
        </p:nvSpPr>
        <p:spPr bwMode="auto">
          <a:xfrm>
            <a:off x="985838" y="3443622"/>
            <a:ext cx="648000" cy="46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1844" y="1520315"/>
            <a:ext cx="9543307" cy="1779553"/>
          </a:xfrm>
        </p:spPr>
        <p:txBody>
          <a:bodyPr wrap="square" anchor="b" anchorCtr="0">
            <a:no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85838" y="3715431"/>
            <a:ext cx="7161212" cy="1746085"/>
          </a:xfrm>
        </p:spPr>
        <p:txBody>
          <a:bodyPr/>
          <a:lstStyle>
            <a:lvl1pPr marL="0" indent="0">
              <a:lnSpc>
                <a:spcPct val="101000"/>
              </a:lnSpc>
              <a:buFontTx/>
              <a:buNone/>
              <a:defRPr sz="2700" b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</p:txBody>
      </p:sp>
      <p:sp>
        <p:nvSpPr>
          <p:cNvPr id="22" name="TextBox 21"/>
          <p:cNvSpPr txBox="1"/>
          <p:nvPr userDrawn="1"/>
        </p:nvSpPr>
        <p:spPr>
          <a:xfrm>
            <a:off x="-2160355" y="2132856"/>
            <a:ext cx="2012649" cy="73866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i overskriften </a:t>
            </a:r>
            <a:br>
              <a:rPr lang="en-GB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til AU Passata bold</a:t>
            </a:r>
            <a:endParaRPr lang="da-DK" sz="4799" dirty="0"/>
          </a:p>
        </p:txBody>
      </p:sp>
      <p:sp>
        <p:nvSpPr>
          <p:cNvPr id="38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Datalogi</a:t>
            </a:r>
          </a:p>
        </p:txBody>
      </p:sp>
      <p:sp>
        <p:nvSpPr>
          <p:cNvPr id="43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39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masteruddannelsen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i informatik</a:t>
            </a:r>
          </a:p>
        </p:txBody>
      </p:sp>
      <p:sp>
        <p:nvSpPr>
          <p:cNvPr id="41" name="USR_Title"/>
          <p:cNvSpPr txBox="1">
            <a:spLocks noChangeArrowheads="1"/>
          </p:cNvSpPr>
          <p:nvPr userDrawn="1"/>
        </p:nvSpPr>
        <p:spPr bwMode="auto">
          <a:xfrm>
            <a:off x="6208340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Per Selmann Andreassen</a:t>
            </a:r>
          </a:p>
        </p:txBody>
      </p:sp>
      <p:sp>
        <p:nvSpPr>
          <p:cNvPr id="40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6" name="Billede 22">
            <a:extLst>
              <a:ext uri="{FF2B5EF4-FFF2-40B4-BE49-F238E27FC236}">
                <a16:creationId xmlns:a16="http://schemas.microsoft.com/office/drawing/2014/main" id="{7D7626BE-428D-B549-D40F-DB8F9201F53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25" y="6136196"/>
            <a:ext cx="59285" cy="461156"/>
          </a:xfrm>
          <a:prstGeom prst="rect">
            <a:avLst/>
          </a:prstGeom>
        </p:spPr>
      </p:pic>
      <p:pic>
        <p:nvPicPr>
          <p:cNvPr id="7" name="SecondaryLogo">
            <a:extLst>
              <a:ext uri="{FF2B5EF4-FFF2-40B4-BE49-F238E27FC236}">
                <a16:creationId xmlns:a16="http://schemas.microsoft.com/office/drawing/2014/main" id="{618C9A71-0635-52C6-FF77-7C49E83134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00" y="6165304"/>
            <a:ext cx="1658237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00826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Aarhus Universit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5" name="LAN_AUWBreak"/>
          <p:cNvSpPr/>
          <p:nvPr userDrawn="1"/>
        </p:nvSpPr>
        <p:spPr bwMode="auto">
          <a:xfrm>
            <a:off x="6022613" y="2804400"/>
            <a:ext cx="65" cy="757567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183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4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 
Universitet</a:t>
            </a:r>
          </a:p>
        </p:txBody>
      </p:sp>
      <p:pic>
        <p:nvPicPr>
          <p:cNvPr id="6" name="Logo whit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68" y="2864711"/>
            <a:ext cx="2228400" cy="1116990"/>
          </a:xfrm>
          <a:prstGeom prst="rect">
            <a:avLst/>
          </a:prstGeom>
        </p:spPr>
      </p:pic>
      <p:sp>
        <p:nvSpPr>
          <p:cNvPr id="7" name="Date Placeholder 4" hidden="1"/>
          <p:cNvSpPr>
            <a:spLocks noGrp="1"/>
          </p:cNvSpPr>
          <p:nvPr>
            <p:ph type="dt" sz="half" idx="10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9" name="Footer Placeholder 6" hidden="1"/>
          <p:cNvSpPr>
            <a:spLocks noGrp="1"/>
          </p:cNvSpPr>
          <p:nvPr>
            <p:ph type="ftr" sz="quarter" idx="11"/>
          </p:nvPr>
        </p:nvSpPr>
        <p:spPr>
          <a:xfrm>
            <a:off x="0" y="7020000"/>
            <a:ext cx="0" cy="0"/>
          </a:xfrm>
        </p:spPr>
        <p:txBody>
          <a:bodyPr/>
          <a:lstStyle/>
          <a:p>
            <a:endParaRPr lang="da-DK" dirty="0"/>
          </a:p>
        </p:txBody>
      </p:sp>
      <p:sp>
        <p:nvSpPr>
          <p:cNvPr id="10" name="Slide Number Placeholder 8" hidden="1"/>
          <p:cNvSpPr>
            <a:spLocks noGrp="1"/>
          </p:cNvSpPr>
          <p:nvPr>
            <p:ph type="sldNum" sz="quarter" idx="12"/>
          </p:nvPr>
        </p:nvSpPr>
        <p:spPr>
          <a:xfrm>
            <a:off x="0" y="7020000"/>
            <a:ext cx="0" cy="461665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889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arvet baggrund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</p:txBody>
      </p:sp>
      <p:sp>
        <p:nvSpPr>
          <p:cNvPr id="34819" name="Title 1"/>
          <p:cNvSpPr>
            <a:spLocks noGrp="1" noChangeArrowheads="1"/>
          </p:cNvSpPr>
          <p:nvPr>
            <p:ph type="ctrTitle"/>
          </p:nvPr>
        </p:nvSpPr>
        <p:spPr>
          <a:xfrm>
            <a:off x="985838" y="2482343"/>
            <a:ext cx="10220325" cy="1661993"/>
          </a:xfrm>
        </p:spPr>
        <p:txBody>
          <a:bodyPr wrap="square" anchor="ctr" anchorCtr="0">
            <a:spAutoFit/>
          </a:bodyPr>
          <a:lstStyle>
            <a:lvl1pPr>
              <a:lnSpc>
                <a:spcPct val="90000"/>
              </a:lnSpc>
              <a:defRPr sz="6000" baseline="0">
                <a:solidFill>
                  <a:schemeClr val="bg1"/>
                </a:solidFill>
                <a:latin typeface="AU Passata Light" panose="020B0303030902030804" pitchFamily="34" charset="0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4" name="TextBox 13"/>
          <p:cNvSpPr txBox="1"/>
          <p:nvPr userDrawn="1"/>
        </p:nvSpPr>
        <p:spPr>
          <a:xfrm>
            <a:off x="-1973598" y="3082506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eller ord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bg1"/>
                </a:solidFill>
                <a:latin typeface="AU Passata Light" pitchFamily="34" charset="0"/>
              </a:rPr>
              <a:t>Institut for Datalogi</a:t>
            </a:r>
          </a:p>
        </p:txBody>
      </p:sp>
      <p:sp>
        <p:nvSpPr>
          <p:cNvPr id="30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bg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26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bg1"/>
                </a:solidFill>
                <a:latin typeface="+mn-lt"/>
              </a:rPr>
              <a:t>masteruddannelsen</a:t>
            </a: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 i informatik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40044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bg1"/>
                </a:solidFill>
                <a:latin typeface="+mn-lt"/>
              </a:rPr>
              <a:t>Per Selmann Andreassen</a:t>
            </a:r>
          </a:p>
        </p:txBody>
      </p:sp>
      <p:sp>
        <p:nvSpPr>
          <p:cNvPr id="27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7" name="Au logo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7600"/>
            <a:ext cx="557569" cy="558000"/>
          </a:xfrm>
          <a:prstGeom prst="rect">
            <a:avLst/>
          </a:prstGeom>
        </p:spPr>
      </p:pic>
      <p:pic>
        <p:nvPicPr>
          <p:cNvPr id="23" name="Billede 2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9425" y="6136196"/>
            <a:ext cx="59285" cy="4611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5" name="SecondaryLogo">
            <a:extLst>
              <a:ext uri="{FF2B5EF4-FFF2-40B4-BE49-F238E27FC236}">
                <a16:creationId xmlns:a16="http://schemas.microsoft.com/office/drawing/2014/main" id="{099AC099-8271-52B3-B591-77C596730F4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6000" y="6165304"/>
            <a:ext cx="1658237" cy="5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39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5" name="TextBox 4"/>
          <p:cNvSpPr txBox="1"/>
          <p:nvPr userDrawn="1"/>
        </p:nvSpPr>
        <p:spPr>
          <a:xfrm>
            <a:off x="-1973598" y="340161"/>
            <a:ext cx="182589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 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ændr 2. linje til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line title and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Hvid baggrund"/>
          <p:cNvSpPr/>
          <p:nvPr userDrawn="1"/>
        </p:nvSpPr>
        <p:spPr bwMode="auto">
          <a:xfrm>
            <a:off x="0" y="-1"/>
            <a:ext cx="12193200" cy="5894387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6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15913" y="228627"/>
            <a:ext cx="11556000" cy="752101"/>
          </a:xfrm>
        </p:spPr>
        <p:txBody>
          <a:bodyPr anchor="t" anchorCtr="0"/>
          <a:lstStyle/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838" y="1373021"/>
            <a:ext cx="10220325" cy="4521366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18" name="TextBox 17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7128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5" userDrawn="1">
          <p15:clr>
            <a:srgbClr val="00000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200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990000" y="1045684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800" y="230400"/>
            <a:ext cx="5644263" cy="752400"/>
          </a:xfrm>
        </p:spPr>
        <p:txBody>
          <a:bodyPr anchor="t" anchorCtr="0"/>
          <a:lstStyle>
            <a:lvl1pPr>
              <a:defRPr/>
            </a:lvl1pPr>
          </a:lstStyle>
          <a:p>
            <a:r>
              <a:rPr lang="da-DK" dirty="0"/>
              <a:t>Insert title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1371600"/>
            <a:ext cx="4975225" cy="4525964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0198" y="315913"/>
            <a:ext cx="5644110" cy="558165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340161"/>
            <a:ext cx="1825892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én linje</a:t>
            </a:r>
            <a:endParaRPr lang="da-DK"/>
          </a:p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Light eller AU Passata Bold</a:t>
            </a:r>
            <a:endParaRPr lang="da-DK" sz="4799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99787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5" userDrawn="1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ersonal inform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vid baggrund"/>
          <p:cNvSpPr/>
          <p:nvPr userDrawn="1"/>
        </p:nvSpPr>
        <p:spPr bwMode="auto">
          <a:xfrm>
            <a:off x="0" y="0"/>
            <a:ext cx="12193200" cy="5911011"/>
          </a:xfrm>
          <a:prstGeom prst="rect">
            <a:avLst/>
          </a:prstGeom>
          <a:solidFill>
            <a:schemeClr val="bg1"/>
          </a:solidFill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15" name="Black Rectangle"/>
          <p:cNvSpPr/>
          <p:nvPr userDrawn="1"/>
        </p:nvSpPr>
        <p:spPr>
          <a:xfrm>
            <a:off x="1001075" y="2694542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5838" y="1484784"/>
            <a:ext cx="4975225" cy="971980"/>
          </a:xfrm>
        </p:spPr>
        <p:txBody>
          <a:bodyPr anchor="b" anchorCtr="0"/>
          <a:lstStyle>
            <a:lvl1pPr>
              <a:lnSpc>
                <a:spcPct val="95000"/>
              </a:lnSpc>
              <a:defRPr sz="3000">
                <a:latin typeface="+mn-lt"/>
              </a:defRPr>
            </a:lvl1pPr>
          </a:lstStyle>
          <a:p>
            <a:r>
              <a:rPr lang="da-DK" dirty="0"/>
              <a:t>Click to edit Master title style</a:t>
            </a:r>
            <a:endParaRPr lang="da-DK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985838" y="3010711"/>
            <a:ext cx="4975225" cy="1858449"/>
          </a:xfrm>
        </p:spPr>
        <p:txBody>
          <a:bodyPr/>
          <a:lstStyle>
            <a:lvl1pPr marL="0" indent="0">
              <a:buFont typeface="Calibri" panose="020F0502020204030204" pitchFamily="34" charset="0"/>
              <a:buChar char="​"/>
              <a:defRPr/>
            </a:lvl1pPr>
            <a:lvl5pPr>
              <a:defRPr/>
            </a:lvl5pPr>
          </a:lstStyle>
          <a:p>
            <a:pPr lvl="0"/>
            <a:r>
              <a:rPr lang="da-DK" dirty="0"/>
              <a:t>Click to edit Master text styles</a:t>
            </a:r>
            <a:endParaRPr lang="da-DK"/>
          </a:p>
          <a:p>
            <a:pPr lvl="1"/>
            <a:r>
              <a:rPr lang="da-DK" dirty="0"/>
              <a:t>Second level</a:t>
            </a:r>
            <a:endParaRPr lang="da-DK"/>
          </a:p>
          <a:p>
            <a:pPr lvl="2"/>
            <a:r>
              <a:rPr lang="da-DK" dirty="0"/>
              <a:t>Third level</a:t>
            </a:r>
            <a:endParaRPr lang="da-DK"/>
          </a:p>
          <a:p>
            <a:pPr lvl="3"/>
            <a:r>
              <a:rPr lang="da-DK" dirty="0"/>
              <a:t>Fourth level</a:t>
            </a:r>
            <a:endParaRPr lang="da-DK"/>
          </a:p>
          <a:p>
            <a:pPr lvl="4"/>
            <a:r>
              <a:rPr lang="da-DK" dirty="0"/>
              <a:t>Fifth level</a:t>
            </a:r>
            <a:endParaRPr lang="da-DK"/>
          </a:p>
          <a:p>
            <a:pPr lvl="5"/>
            <a:r>
              <a:rPr lang="da-DK" dirty="0"/>
              <a:t>6</a:t>
            </a:r>
            <a:endParaRPr lang="da-DK"/>
          </a:p>
        </p:txBody>
      </p:sp>
      <p:sp>
        <p:nvSpPr>
          <p:cNvPr id="7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6231600" y="315913"/>
            <a:ext cx="5644800" cy="5583600"/>
          </a:xfrm>
        </p:spPr>
        <p:txBody>
          <a:bodyPr/>
          <a:lstStyle>
            <a:lvl1pPr marL="0" indent="0"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TextBox 8"/>
          <p:cNvSpPr txBox="1"/>
          <p:nvPr userDrawn="1"/>
        </p:nvSpPr>
        <p:spPr>
          <a:xfrm>
            <a:off x="-1973598" y="1780882"/>
            <a:ext cx="182589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>
              <a:lnSpc>
                <a:spcPct val="100000"/>
              </a:lnSpc>
            </a:pPr>
            <a:r>
              <a:rPr lang="da-DK" sz="100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Overskrift to</a:t>
            </a:r>
            <a:r>
              <a:rPr lang="da-DK" sz="1000" baseline="0" noProof="1">
                <a:solidFill>
                  <a:schemeClr val="tx1">
                    <a:lumMod val="75000"/>
                    <a:lumOff val="25000"/>
                  </a:schemeClr>
                </a:solidFill>
              </a:rPr>
              <a:t> linjer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7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5" name="Date Placeholder 4" hidden="1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6" name="Footer Placeholder 5" hidden="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703164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0" userDrawn="1">
          <p15:clr>
            <a:srgbClr val="A4A3A4"/>
          </p15:clr>
        </p15:guide>
        <p15:guide id="2" pos="3755" userDrawn="1">
          <p15:clr>
            <a:srgbClr val="A4A3A4"/>
          </p15:clr>
        </p15:guide>
        <p15:guide id="3" orient="horz" pos="3069" userDrawn="1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115596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4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6" name="Date Placeholder 5" hidden="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7" name="Footer Placeholder 6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77618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1"/>
          <p:cNvSpPr>
            <a:spLocks noGrp="1"/>
          </p:cNvSpPr>
          <p:nvPr>
            <p:ph type="pic" sz="quarter" idx="11" hasCustomPrompt="1"/>
          </p:nvPr>
        </p:nvSpPr>
        <p:spPr>
          <a:xfrm>
            <a:off x="316800" y="316800"/>
            <a:ext cx="5644800" cy="5583600"/>
          </a:xfrm>
          <a:solidFill>
            <a:schemeClr val="bg1"/>
          </a:solidFill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5" name="Picture Placeholder 2"/>
          <p:cNvSpPr>
            <a:spLocks noGrp="1"/>
          </p:cNvSpPr>
          <p:nvPr>
            <p:ph type="pic" sz="quarter" idx="12" hasCustomPrompt="1"/>
          </p:nvPr>
        </p:nvSpPr>
        <p:spPr>
          <a:xfrm>
            <a:off x="6231600" y="316800"/>
            <a:ext cx="5644800" cy="5583600"/>
          </a:xfrm>
        </p:spPr>
        <p:txBody>
          <a:bodyPr/>
          <a:lstStyle>
            <a:lvl1pPr marL="0" indent="0">
              <a:buFontTx/>
              <a:buNone/>
              <a:defRPr b="0"/>
            </a:lvl1pPr>
          </a:lstStyle>
          <a:p>
            <a:r>
              <a:rPr lang="da-DK" dirty="0"/>
              <a:t>Click here and add image via Templafy Image Library</a:t>
            </a:r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>
          <a:xfrm>
            <a:off x="11807992" y="6581497"/>
            <a:ext cx="252000" cy="153888"/>
          </a:xfrm>
        </p:spPr>
        <p:txBody>
          <a:bodyPr/>
          <a:lstStyle/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7" name="Date Placeholder 6" hidden="1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 dirty="0"/>
              <a:t>08-12-2023</a:t>
            </a:r>
          </a:p>
        </p:txBody>
      </p:sp>
      <p:sp>
        <p:nvSpPr>
          <p:cNvPr id="8" name="Footer Placeholder 7" hidden="1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087004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24" userDrawn="1">
          <p15:clr>
            <a:srgbClr val="A4A3A4"/>
          </p15:clr>
        </p15:guide>
        <p15:guide id="2" pos="3754" userDrawn="1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Placeholder title 1"/>
          <p:cNvSpPr>
            <a:spLocks noGrp="1" noChangeArrowheads="1"/>
          </p:cNvSpPr>
          <p:nvPr>
            <p:ph type="title"/>
          </p:nvPr>
        </p:nvSpPr>
        <p:spPr bwMode="auto">
          <a:xfrm>
            <a:off x="315913" y="149115"/>
            <a:ext cx="11557000" cy="130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title style</a:t>
            </a:r>
            <a:endParaRPr lang="da-DK"/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85838" y="1960079"/>
            <a:ext cx="10220325" cy="3937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dirty="0"/>
              <a:t>Click to edit Master text styles</a:t>
            </a:r>
            <a:endParaRPr lang="da-DK" dirty="0"/>
          </a:p>
          <a:p>
            <a:pPr lvl="1"/>
            <a:r>
              <a:rPr lang="da-DK" noProof="0" dirty="0"/>
              <a:t>Second level</a:t>
            </a:r>
            <a:endParaRPr lang="da-DK" dirty="0"/>
          </a:p>
          <a:p>
            <a:pPr lvl="2"/>
            <a:r>
              <a:rPr lang="da-DK" noProof="0" dirty="0"/>
              <a:t>Third level</a:t>
            </a:r>
            <a:endParaRPr lang="da-DK" dirty="0"/>
          </a:p>
          <a:p>
            <a:pPr lvl="3"/>
            <a:r>
              <a:rPr lang="da-DK" noProof="0" dirty="0"/>
              <a:t>Fourth level</a:t>
            </a:r>
            <a:endParaRPr lang="da-DK" dirty="0"/>
          </a:p>
          <a:p>
            <a:pPr lvl="4"/>
            <a:r>
              <a:rPr lang="da-DK" noProof="0" dirty="0"/>
              <a:t>Fifth level</a:t>
            </a:r>
            <a:endParaRPr lang="da-DK" dirty="0"/>
          </a:p>
          <a:p>
            <a:pPr lvl="5"/>
            <a:r>
              <a:rPr lang="da-DK" noProof="0" dirty="0"/>
              <a:t>6 level</a:t>
            </a:r>
            <a:endParaRPr lang="da-DK" dirty="0"/>
          </a:p>
          <a:p>
            <a:pPr lvl="6"/>
            <a:r>
              <a:rPr lang="da-DK" noProof="0" dirty="0"/>
              <a:t>7 level</a:t>
            </a:r>
            <a:endParaRPr lang="da-DK" dirty="0"/>
          </a:p>
          <a:p>
            <a:pPr lvl="7"/>
            <a:r>
              <a:rPr lang="da-DK" noProof="0" dirty="0"/>
              <a:t>8 level</a:t>
            </a:r>
            <a:endParaRPr lang="da-DK" dirty="0"/>
          </a:p>
          <a:p>
            <a:pPr lvl="8"/>
            <a:r>
              <a:rPr lang="da-DK" noProof="0" dirty="0"/>
              <a:t>9 level</a:t>
            </a:r>
            <a:endParaRPr lang="da-DK" dirty="0"/>
          </a:p>
        </p:txBody>
      </p:sp>
      <p:sp>
        <p:nvSpPr>
          <p:cNvPr id="23" name="Black Rectangle"/>
          <p:cNvSpPr/>
          <p:nvPr userDrawn="1"/>
        </p:nvSpPr>
        <p:spPr>
          <a:xfrm>
            <a:off x="989440" y="1663088"/>
            <a:ext cx="647831" cy="4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4799" dirty="0"/>
          </a:p>
          <a:p>
            <a:pPr algn="ctr"/>
            <a:endParaRPr lang="da-DK" sz="4799" dirty="0"/>
          </a:p>
        </p:txBody>
      </p:sp>
      <p:sp>
        <p:nvSpPr>
          <p:cNvPr id="19" name="FLD_Event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4476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3420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7" name="Date_DateCustomA"/>
          <p:cNvSpPr txBox="1">
            <a:spLocks noChangeArrowheads="1"/>
          </p:cNvSpPr>
          <p:nvPr userDrawn="1"/>
        </p:nvSpPr>
        <p:spPr bwMode="auto">
          <a:xfrm>
            <a:off x="3691333" y="5997600"/>
            <a:ext cx="2271840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475200" rIns="0" bIns="0" anchor="t" anchorCtr="0">
            <a:spAutoFit/>
          </a:bodyPr>
          <a:lstStyle/>
          <a:p>
            <a:pPr algn="r">
              <a:lnSpc>
                <a:spcPct val="95000"/>
              </a:lnSpc>
              <a:defRPr/>
            </a:pPr>
            <a:r>
              <a:rPr lang="da-DK" sz="700" b="0" cap="all" baseline="0" dirty="0" err="1">
                <a:solidFill>
                  <a:schemeClr val="tx1"/>
                </a:solidFill>
                <a:latin typeface="+mn-lt"/>
              </a:rPr>
              <a:t>masteruddannelsen</a:t>
            </a: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 i informatik</a:t>
            </a:r>
          </a:p>
        </p:txBody>
      </p:sp>
      <p:sp>
        <p:nvSpPr>
          <p:cNvPr id="28" name="USR_Title"/>
          <p:cNvSpPr txBox="1">
            <a:spLocks noChangeArrowheads="1"/>
          </p:cNvSpPr>
          <p:nvPr userDrawn="1"/>
        </p:nvSpPr>
        <p:spPr bwMode="auto">
          <a:xfrm>
            <a:off x="6238428" y="5997600"/>
            <a:ext cx="2982416" cy="582176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lIns="0" tIns="475200" rIns="0" bIns="0" anchor="t" anchorCtr="0">
            <a:spAutoFit/>
          </a:bodyPr>
          <a:lstStyle/>
          <a:p>
            <a:pPr algn="l">
              <a:lnSpc>
                <a:spcPct val="95000"/>
              </a:lnSpc>
              <a:defRPr/>
            </a:pP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Per </a:t>
            </a:r>
            <a:r>
              <a:rPr lang="da-DK" sz="700" b="0" cap="all" baseline="0" dirty="0" err="1">
                <a:solidFill>
                  <a:schemeClr val="tx1"/>
                </a:solidFill>
                <a:latin typeface="+mn-lt"/>
              </a:rPr>
              <a:t>selmann</a:t>
            </a:r>
            <a:r>
              <a:rPr lang="da-DK" sz="700" b="0" cap="all" baseline="0" dirty="0">
                <a:solidFill>
                  <a:schemeClr val="tx1"/>
                </a:solidFill>
                <a:latin typeface="+mn-lt"/>
              </a:rPr>
              <a:t> </a:t>
            </a:r>
            <a:r>
              <a:rPr lang="da-DK" sz="700" b="0" cap="all" baseline="0" dirty="0" err="1">
                <a:solidFill>
                  <a:schemeClr val="tx1"/>
                </a:solidFill>
                <a:latin typeface="+mn-lt"/>
              </a:rPr>
              <a:t>andreassen</a:t>
            </a:r>
            <a:endParaRPr lang="da-DK" sz="700" b="0" cap="all" baseline="0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7" name="Au logo"/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400" y="5999002"/>
            <a:ext cx="557570" cy="558000"/>
          </a:xfrm>
          <a:prstGeom prst="rect">
            <a:avLst/>
          </a:prstGeom>
        </p:spPr>
      </p:pic>
      <p:pic>
        <p:nvPicPr>
          <p:cNvPr id="10" name="Billede streg"/>
          <p:cNvPicPr>
            <a:picLocks noChangeAspect="1"/>
          </p:cNvPicPr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797" y="6237312"/>
            <a:ext cx="44541" cy="346475"/>
          </a:xfrm>
          <a:prstGeom prst="rect">
            <a:avLst/>
          </a:prstGeom>
        </p:spPr>
      </p:pic>
      <p:sp>
        <p:nvSpPr>
          <p:cNvPr id="25" name="OFF_logo2Computed"/>
          <p:cNvSpPr txBox="1">
            <a:spLocks noChangeArrowheads="1"/>
          </p:cNvSpPr>
          <p:nvPr userDrawn="1"/>
        </p:nvSpPr>
        <p:spPr bwMode="auto">
          <a:xfrm>
            <a:off x="972000" y="5997600"/>
            <a:ext cx="2350045" cy="676612"/>
          </a:xfrm>
          <a:prstGeom prst="rect">
            <a:avLst/>
          </a:prstGeom>
          <a:noFill/>
          <a:ln w="1778" algn="ctr">
            <a:noFill/>
            <a:miter lim="800000"/>
            <a:headEnd/>
            <a:tailEnd/>
          </a:ln>
          <a:effectLst/>
        </p:spPr>
        <p:txBody>
          <a:bodyPr wrap="square" lIns="0" tIns="583200" rIns="0" bIns="0">
            <a:spAutoFit/>
          </a:bodyPr>
          <a:lstStyle/>
          <a:p>
            <a:pPr>
              <a:lnSpc>
                <a:spcPct val="95000"/>
              </a:lnSpc>
              <a:defRPr/>
            </a:pPr>
            <a:r>
              <a:rPr lang="da-DK" sz="600" cap="all" spc="40" baseline="0" dirty="0">
                <a:solidFill>
                  <a:schemeClr val="tx1"/>
                </a:solidFill>
                <a:latin typeface="AU Passata Light" pitchFamily="34" charset="0"/>
              </a:rPr>
              <a:t>Institut for Datalogi</a:t>
            </a:r>
          </a:p>
        </p:txBody>
      </p:sp>
      <p:sp>
        <p:nvSpPr>
          <p:cNvPr id="26" name="OFF_logo1Computed"/>
          <p:cNvSpPr/>
          <p:nvPr userDrawn="1"/>
        </p:nvSpPr>
        <p:spPr bwMode="auto">
          <a:xfrm>
            <a:off x="971999" y="5997600"/>
            <a:ext cx="65" cy="451123"/>
          </a:xfrm>
          <a:prstGeom prst="rect">
            <a:avLst/>
          </a:prstGeom>
          <a:noFill/>
          <a:ln w="1778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30960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r>
              <a:rPr kumimoji="0" lang="da-DK" sz="1000" b="0" i="0" u="none" strike="noStrike" cap="all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AU Passata" pitchFamily="34" charset="0"/>
              </a:rPr>
              <a:t>Aarhus
Universitet</a:t>
            </a:r>
          </a:p>
        </p:txBody>
      </p:sp>
      <p:sp>
        <p:nvSpPr>
          <p:cNvPr id="1030" name="Sidetal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807992" y="6581497"/>
            <a:ext cx="252000" cy="135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>
              <a:lnSpc>
                <a:spcPts val="1200"/>
              </a:lnSpc>
              <a:buFontTx/>
              <a:buNone/>
              <a:defRPr sz="700" spc="40" baseline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fld id="{E90C1E0A-682D-40DC-B1EA-26C007FDC330}" type="slidenum">
              <a:rPr lang="da-DK" smtClean="0"/>
              <a:pPr>
                <a:defRPr/>
              </a:pPr>
              <a:t>‹#›</a:t>
            </a:fld>
            <a:endParaRPr lang="da-DK" dirty="0"/>
          </a:p>
        </p:txBody>
      </p:sp>
      <p:sp>
        <p:nvSpPr>
          <p:cNvPr id="2" name="Date Placeholder 1" hidden="1"/>
          <p:cNvSpPr>
            <a:spLocks noGrp="1"/>
          </p:cNvSpPr>
          <p:nvPr>
            <p:ph type="dt" sz="half" idx="2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</a:defRPr>
            </a:lvl1pPr>
          </a:lstStyle>
          <a:p>
            <a:fld id="{78417F83-4CBA-48F2-BAD0-783AE3701E32}" type="datetimeFigureOut">
              <a:rPr lang="da-DK" smtClean="0"/>
              <a:pPr/>
              <a:t>15.05.2025</a:t>
            </a:fld>
            <a:r>
              <a:rPr lang="da-DK"/>
              <a:t>08-12-2023</a:t>
            </a:r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sz="quarter" idx="3"/>
          </p:nvPr>
        </p:nvSpPr>
        <p:spPr>
          <a:xfrm>
            <a:off x="0" y="7020000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</a:defRPr>
            </a:lvl1pPr>
          </a:lstStyle>
          <a:p>
            <a:endParaRPr lang="da-DK" dirty="0"/>
          </a:p>
        </p:txBody>
      </p:sp>
      <p:pic>
        <p:nvPicPr>
          <p:cNvPr id="4" name="SecondaryLogo_sort">
            <a:extLst>
              <a:ext uri="{FF2B5EF4-FFF2-40B4-BE49-F238E27FC236}">
                <a16:creationId xmlns:a16="http://schemas.microsoft.com/office/drawing/2014/main" id="{9F781646-5A57-AAC5-0DB2-C3955CE0D16E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868" y="6165304"/>
            <a:ext cx="1658237" cy="5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6" r:id="rId2"/>
    <p:sldLayoutId id="2147483673" r:id="rId3"/>
    <p:sldLayoutId id="2147483666" r:id="rId4"/>
    <p:sldLayoutId id="2147483662" r:id="rId5"/>
    <p:sldLayoutId id="2147483649" r:id="rId6"/>
    <p:sldLayoutId id="2147483669" r:id="rId7"/>
    <p:sldLayoutId id="2147483661" r:id="rId8"/>
    <p:sldLayoutId id="2147483668" r:id="rId9"/>
    <p:sldLayoutId id="2147483663" r:id="rId10"/>
    <p:sldLayoutId id="2147483670" r:id="rId11"/>
    <p:sldLayoutId id="2147483654" r:id="rId12"/>
    <p:sldLayoutId id="2147483664" r:id="rId13"/>
    <p:sldLayoutId id="2147483671" r:id="rId14"/>
    <p:sldLayoutId id="2147483650" r:id="rId15"/>
    <p:sldLayoutId id="2147483655" r:id="rId16"/>
    <p:sldLayoutId id="2147483651" r:id="rId17"/>
    <p:sldLayoutId id="2147483672" r:id="rId18"/>
    <p:sldLayoutId id="2147483678" r:id="rId19"/>
    <p:sldLayoutId id="2147483658" r:id="rId20"/>
  </p:sldLayoutIdLst>
  <p:hf sldNum="0" hdr="0" ftr="0"/>
  <p:txStyles>
    <p:titleStyle>
      <a:lvl1pPr algn="l" rtl="0" eaLnBrk="1" fontAlgn="base" hangingPunct="1">
        <a:lnSpc>
          <a:spcPct val="89000"/>
        </a:lnSpc>
        <a:spcBef>
          <a:spcPct val="0"/>
        </a:spcBef>
        <a:spcAft>
          <a:spcPct val="0"/>
        </a:spcAft>
        <a:defRPr sz="4500" b="1" cap="all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2pPr>
      <a:lvl3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3pPr>
      <a:lvl4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4pPr>
      <a:lvl5pPr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5pPr>
      <a:lvl6pPr marL="4572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6pPr>
      <a:lvl7pPr marL="9144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7pPr>
      <a:lvl8pPr marL="13716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8pPr>
      <a:lvl9pPr marL="1828800" algn="l" rtl="0" eaLnBrk="1" fontAlgn="base" hangingPunct="1">
        <a:lnSpc>
          <a:spcPct val="83000"/>
        </a:lnSpc>
        <a:spcBef>
          <a:spcPct val="0"/>
        </a:spcBef>
        <a:spcAft>
          <a:spcPct val="0"/>
        </a:spcAft>
        <a:defRPr sz="4000">
          <a:solidFill>
            <a:schemeClr val="bg2"/>
          </a:solidFill>
          <a:latin typeface="AU Passata" pitchFamily="34" charset="0"/>
        </a:defRPr>
      </a:lvl9pPr>
    </p:titleStyle>
    <p:bodyStyle>
      <a:lvl1pPr marL="0" indent="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Calibri" panose="020F0502020204030204" pitchFamily="34" charset="0"/>
        <a:buChar char="​"/>
        <a:defRPr sz="2000" b="0">
          <a:solidFill>
            <a:schemeClr val="tx1"/>
          </a:solidFill>
          <a:latin typeface="+mn-lt"/>
          <a:ea typeface="+mn-ea"/>
          <a:cs typeface="+mn-cs"/>
        </a:defRPr>
      </a:lvl1pPr>
      <a:lvl2pPr marL="43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2pPr>
      <a:lvl3pPr marL="75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3pPr>
      <a:lvl4pPr marL="115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4pPr>
      <a:lvl5pPr marL="1512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5pPr>
      <a:lvl6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6pPr>
      <a:lvl7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7pPr>
      <a:lvl8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8pPr>
      <a:lvl9pPr marL="1836000" indent="-180000" algn="l" rtl="0" eaLnBrk="1" fontAlgn="base" hangingPunct="1">
        <a:lnSpc>
          <a:spcPct val="99000"/>
        </a:lnSpc>
        <a:spcBef>
          <a:spcPts val="600"/>
        </a:spcBef>
        <a:spcAft>
          <a:spcPct val="0"/>
        </a:spcAft>
        <a:buClr>
          <a:schemeClr val="tx1"/>
        </a:buClr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3715" userDrawn="1">
          <p15:clr>
            <a:srgbClr val="000000"/>
          </p15:clr>
        </p15:guide>
        <p15:guide id="5" orient="horz" pos="4131" userDrawn="1">
          <p15:clr>
            <a:srgbClr val="A4A3A4"/>
          </p15:clr>
        </p15:guide>
        <p15:guide id="6" pos="7479" userDrawn="1">
          <p15:clr>
            <a:srgbClr val="A4A3A4"/>
          </p15:clr>
        </p15:guide>
        <p15:guide id="7" orient="horz" pos="1234" userDrawn="1">
          <p15:clr>
            <a:srgbClr val="000000"/>
          </p15:clr>
        </p15:guide>
        <p15:guide id="8" pos="7059" userDrawn="1">
          <p15:clr>
            <a:srgbClr val="000000"/>
          </p15:clr>
        </p15:guide>
        <p15:guide id="9" pos="199" userDrawn="1">
          <p15:clr>
            <a:srgbClr val="A4A3A4"/>
          </p15:clr>
        </p15:guide>
        <p15:guide id="10" pos="621" userDrawn="1">
          <p15:clr>
            <a:srgbClr val="000000"/>
          </p15:clr>
        </p15:guide>
        <p15:guide id="11" orient="horz" pos="199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pean@cs.au.dk" TargetMode="External"/><Relationship Id="rId2" Type="http://schemas.openxmlformats.org/officeDocument/2006/relationships/hyperlink" Target="mailto:mma@cs.au.dk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jpg"/><Relationship Id="rId4" Type="http://schemas.openxmlformats.org/officeDocument/2006/relationships/hyperlink" Target="mailto:miu@cs.au.dk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etsinformation.dk/eli/retsinfo/2018/9698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31CFE-2CB0-1E08-5108-C038F112B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97A7BF-E502-F908-3CCB-340B29B6D8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DK" dirty="0"/>
              <a:t>Fredag 16. maj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E936F-6BFE-6239-7DF3-6067AC97991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276B8285-EF74-C042-95FB-025EC40972AE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4896188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25745-EAF6-7CBA-A2E7-6F934C20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E1D93-154E-C968-C6C0-944A789E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19A7-EA0A-9958-ED4E-F566AC497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DF7AA90-823E-E885-06F9-6099B24D4297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DBDEF1-BE29-230F-305B-327FF2093B78}"/>
              </a:ext>
            </a:extLst>
          </p:cNvPr>
          <p:cNvSpPr/>
          <p:nvPr/>
        </p:nvSpPr>
        <p:spPr bwMode="auto">
          <a:xfrm>
            <a:off x="621804" y="4437112"/>
            <a:ext cx="9577064" cy="145727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788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0155E-F2C0-5C11-0251-1B2815995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61954-E549-CAC0-7B07-F776434BE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95D52-40E7-7F15-2990-96244D89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421FCB-8970-8A02-523C-88247CE6F3FF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1DA206-BEA6-D23F-0A80-D1AB6CDEB7D3}"/>
              </a:ext>
            </a:extLst>
          </p:cNvPr>
          <p:cNvSpPr/>
          <p:nvPr/>
        </p:nvSpPr>
        <p:spPr bwMode="auto">
          <a:xfrm>
            <a:off x="621804" y="4941168"/>
            <a:ext cx="9577064" cy="953219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938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51DAD-80E4-4633-1547-D9D4A4EB4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E6B4-FF09-5AAA-3704-5D1E16FA3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14092-30E5-6EA7-A552-8FBEA78A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BAF241-40C4-3B4F-864D-523B7CB4992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E52A35-C8ED-D3E4-2519-BF83CF3FBA8B}"/>
              </a:ext>
            </a:extLst>
          </p:cNvPr>
          <p:cNvSpPr/>
          <p:nvPr/>
        </p:nvSpPr>
        <p:spPr bwMode="auto">
          <a:xfrm>
            <a:off x="621804" y="5484979"/>
            <a:ext cx="9577064" cy="409408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671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8A711-F546-F6C2-6683-8D9FE1426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E8121-578B-5DBF-E6B6-98AF3269B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2961D-8A5B-97C9-9C1E-FCDC9FCA8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989026F-34ED-BEAC-455D-E150A7746E95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</p:spTree>
    <p:extLst>
      <p:ext uri="{BB962C8B-B14F-4D97-AF65-F5344CB8AC3E}">
        <p14:creationId xmlns:p14="http://schemas.microsoft.com/office/powerpoint/2010/main" val="119703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BD79C-B4F6-8FBD-1337-E54225F5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EF9C-8E38-506F-ACC7-D3086940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F48E5-DA20-10F1-F978-3B2398E8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8BECFF-B4C4-F03B-30A1-B3C098176223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C896E-4D88-15CC-F399-5B535AB7C393}"/>
              </a:ext>
            </a:extLst>
          </p:cNvPr>
          <p:cNvSpPr txBox="1"/>
          <p:nvPr/>
        </p:nvSpPr>
        <p:spPr>
          <a:xfrm rot="20464885">
            <a:off x="2643415" y="2068032"/>
            <a:ext cx="5317711" cy="2721936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none" lIns="108000" tIns="108000" rIns="108000" bIns="10800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DK" sz="2800" dirty="0">
                <a:latin typeface="+mn-lt"/>
              </a:rPr>
              <a:t>Det er meget indviklet, og derfor</a:t>
            </a:r>
          </a:p>
          <a:p>
            <a:pPr>
              <a:lnSpc>
                <a:spcPct val="150000"/>
              </a:lnSpc>
            </a:pPr>
            <a:r>
              <a:rPr lang="en-DK" sz="2800" dirty="0">
                <a:latin typeface="+mn-lt"/>
              </a:rPr>
              <a:t>skal I endelig bruge mig</a:t>
            </a:r>
          </a:p>
          <a:p>
            <a:pPr>
              <a:lnSpc>
                <a:spcPct val="150000"/>
              </a:lnSpc>
            </a:pPr>
            <a:r>
              <a:rPr lang="en-DK" sz="2800" dirty="0">
                <a:latin typeface="+mn-lt"/>
              </a:rPr>
              <a:t>I kan ikke spørge for meget</a:t>
            </a:r>
          </a:p>
          <a:p>
            <a:pPr>
              <a:lnSpc>
                <a:spcPct val="150000"/>
              </a:lnSpc>
            </a:pPr>
            <a:r>
              <a:rPr lang="en-DK" sz="2800" dirty="0">
                <a:latin typeface="+mn-lt"/>
              </a:rPr>
              <a:t>– så skriv eller ring til mig</a:t>
            </a:r>
          </a:p>
        </p:txBody>
      </p:sp>
    </p:spTree>
    <p:extLst>
      <p:ext uri="{BB962C8B-B14F-4D97-AF65-F5344CB8AC3E}">
        <p14:creationId xmlns:p14="http://schemas.microsoft.com/office/powerpoint/2010/main" val="310806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5E3AC-0615-CAC0-047E-EA359CC54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A39B1-7358-80C1-0FF9-481D366CA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efterår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2C262-B319-7184-5869-D1FAFD53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1508998-7E9C-F9BB-0BE7-DBADF724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Algoritmer og datastrukturer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Databaser og begrebsmodellering  </a:t>
            </a:r>
            <a:r>
              <a:rPr lang="da-DK" dirty="0"/>
              <a:t>5 ECTS AAU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Interaktionsdesign og – teknologier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Programmering</a:t>
            </a:r>
            <a:r>
              <a:rPr lang="da-DK" dirty="0"/>
              <a:t>  5 ECTS AU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None/>
            </a:pPr>
            <a:r>
              <a:rPr lang="da-DK" dirty="0"/>
              <a:t>Deadline for ansøgning til kurserne er forlænget til 1. august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93755B6-A5A9-8674-CF0A-6D65E7953297}"/>
              </a:ext>
            </a:extLst>
          </p:cNvPr>
          <p:cNvSpPr/>
          <p:nvPr/>
        </p:nvSpPr>
        <p:spPr bwMode="auto">
          <a:xfrm>
            <a:off x="621804" y="1373021"/>
            <a:ext cx="8928992" cy="4216219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14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BFE91-A270-590E-E3A2-654F8FE2F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6C1D1-69E2-F914-C133-C9E97416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efterår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3A6D2-AE3C-283E-2360-59A4AA3FC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2E3C554-F3AA-B0B5-B3BB-D558DE4AE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Algoritmer og datastrukturer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Databaser og begrebsmodellering  </a:t>
            </a:r>
            <a:r>
              <a:rPr lang="da-DK" dirty="0"/>
              <a:t>5 ECTS AAU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Interaktionsdesign og – teknologier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Programmering</a:t>
            </a:r>
            <a:r>
              <a:rPr lang="da-DK" dirty="0"/>
              <a:t>  5 ECTS AU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>
              <a:buNone/>
            </a:pPr>
            <a:r>
              <a:rPr lang="da-DK" dirty="0"/>
              <a:t>Deadline for ansøgning til kurserne er forlænget til 1. august, dog 1. juni for </a:t>
            </a:r>
            <a:r>
              <a:rPr lang="da-DK" i="1" dirty="0"/>
              <a:t>Masterprojekt</a:t>
            </a:r>
          </a:p>
        </p:txBody>
      </p:sp>
    </p:spTree>
    <p:extLst>
      <p:ext uri="{BB962C8B-B14F-4D97-AF65-F5344CB8AC3E}">
        <p14:creationId xmlns:p14="http://schemas.microsoft.com/office/powerpoint/2010/main" val="2633477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F7C8C-1AEC-E5DB-5350-BA7BF9E6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4DB0F-BBD0-6817-251C-B40784AF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4FDF-678C-42E6-22C1-C0381A64D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661900E-6A2B-870E-1B4E-A3D135483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D3035E4F-637C-5AC2-12CE-5CDE6F5D9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58B3A6-3E16-5789-9226-42B636471525}"/>
              </a:ext>
            </a:extLst>
          </p:cNvPr>
          <p:cNvSpPr/>
          <p:nvPr/>
        </p:nvSpPr>
        <p:spPr bwMode="auto">
          <a:xfrm>
            <a:off x="837828" y="4149080"/>
            <a:ext cx="7632848" cy="1872208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6291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5277F-5E18-BB23-CFD8-27F83B01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7474-E707-0869-578B-A57365967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061B6-A22B-EF9D-1CA7-189697FE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75D7782-0421-6D07-8159-7721CDCB1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784877-126B-1E8B-554C-0CC79AAF23C4}"/>
              </a:ext>
            </a:extLst>
          </p:cNvPr>
          <p:cNvSpPr/>
          <p:nvPr/>
        </p:nvSpPr>
        <p:spPr bwMode="auto">
          <a:xfrm>
            <a:off x="621804" y="1196752"/>
            <a:ext cx="10945216" cy="4968552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926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7D1A0-6D00-5A5E-7326-5C31AA9B3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18E0B-44B8-2B1A-26A0-6C69518D9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D1A05-6986-8D85-FD84-77DD67F18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38F8AA7-B299-600A-ADDD-2DE29CD6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68F4B2-4407-CD84-5293-00370FCDD137}"/>
              </a:ext>
            </a:extLst>
          </p:cNvPr>
          <p:cNvSpPr/>
          <p:nvPr/>
        </p:nvSpPr>
        <p:spPr bwMode="auto">
          <a:xfrm>
            <a:off x="621804" y="1772816"/>
            <a:ext cx="10945216" cy="752101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E5C032-741B-2DF9-2E99-A33C65318389}"/>
              </a:ext>
            </a:extLst>
          </p:cNvPr>
          <p:cNvSpPr/>
          <p:nvPr/>
        </p:nvSpPr>
        <p:spPr bwMode="auto">
          <a:xfrm>
            <a:off x="586070" y="3257653"/>
            <a:ext cx="10945216" cy="240359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947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DA572-A273-EF96-AEDD-276E903CA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 dirty="0"/>
          </a:p>
          <a:p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629764-90D2-CE1A-B945-71F870A67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administration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F064F-5550-927F-31B5-7FEAD416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43760-74A1-544D-9E30-4B574ABC808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211A78-AAC7-EA9F-142C-405C9655C0F9}"/>
              </a:ext>
            </a:extLst>
          </p:cNvPr>
          <p:cNvSpPr txBox="1">
            <a:spLocks/>
          </p:cNvSpPr>
          <p:nvPr/>
        </p:nvSpPr>
        <p:spPr bwMode="auto">
          <a:xfrm>
            <a:off x="973183" y="1460258"/>
            <a:ext cx="5121229" cy="4705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/>
              <a:t>Maja</a:t>
            </a:r>
          </a:p>
          <a:p>
            <a:pPr marL="342900" indent="-342900"/>
            <a:r>
              <a:rPr lang="da-DK" sz="1600" kern="0" dirty="0"/>
              <a:t>Administrativ koordinator</a:t>
            </a:r>
          </a:p>
          <a:p>
            <a:pPr marL="342900" indent="-342900"/>
            <a:r>
              <a:rPr lang="da-DK" sz="1600" kern="0" dirty="0"/>
              <a:t>Ansat siden april 2023 – forskningsgruppekoordinator og MIU-koordinator</a:t>
            </a:r>
          </a:p>
          <a:p>
            <a:pPr marL="342900" indent="-342900"/>
            <a:r>
              <a:rPr lang="da-DK" sz="1600" kern="0" dirty="0"/>
              <a:t>Cand. mag. i religionsvidenskab og historie</a:t>
            </a:r>
          </a:p>
          <a:p>
            <a:pPr marL="342900" indent="-342900"/>
            <a:r>
              <a:rPr lang="da-DK" sz="1600" kern="0" dirty="0">
                <a:hlinkClick r:id="rId2"/>
              </a:rPr>
              <a:t>mma@cs.au.dk</a:t>
            </a:r>
            <a:endParaRPr lang="da-DK" sz="1600" kern="0" dirty="0"/>
          </a:p>
          <a:p>
            <a:pPr>
              <a:buNone/>
            </a:pPr>
            <a:endParaRPr lang="da-DK" sz="1600" kern="0" dirty="0"/>
          </a:p>
          <a:p>
            <a:pPr>
              <a:buNone/>
            </a:pPr>
            <a:r>
              <a:rPr lang="da-DK" sz="1600" kern="0" dirty="0"/>
              <a:t>Per</a:t>
            </a:r>
          </a:p>
          <a:p>
            <a:pPr marL="342900" indent="-342900"/>
            <a:r>
              <a:rPr lang="da-DK" sz="1600" kern="0" dirty="0"/>
              <a:t>Faglig koordinator, vejleder og underviser</a:t>
            </a:r>
          </a:p>
          <a:p>
            <a:pPr marL="342900" indent="-342900"/>
            <a:r>
              <a:rPr lang="da-DK" sz="1600" kern="0" dirty="0"/>
              <a:t>Ansat siden oktober 2023 – faglig koordinator og vejledning</a:t>
            </a:r>
          </a:p>
          <a:p>
            <a:pPr marL="342900" indent="-342900"/>
            <a:r>
              <a:rPr lang="da-DK" sz="1600" kern="0" dirty="0"/>
              <a:t>Cand. scient. i matematik og datalogi</a:t>
            </a:r>
          </a:p>
          <a:p>
            <a:pPr marL="342900" indent="-342900"/>
            <a:r>
              <a:rPr lang="da-DK" sz="1600" kern="0" dirty="0">
                <a:sym typeface="Wingdings" panose="05000000000000000000" pitchFamily="2" charset="2"/>
                <a:hlinkClick r:id="rId3"/>
              </a:rPr>
              <a:t>pean@cs.au.dk</a:t>
            </a:r>
            <a:endParaRPr lang="da-DK" sz="1600" kern="0" dirty="0">
              <a:sym typeface="Wingdings" panose="05000000000000000000" pitchFamily="2" charset="2"/>
            </a:endParaRPr>
          </a:p>
          <a:p>
            <a:pPr marL="342900" indent="-342900"/>
            <a:endParaRPr lang="da-DK" sz="1600" kern="0" dirty="0">
              <a:sym typeface="Wingdings" panose="05000000000000000000" pitchFamily="2" charset="2"/>
            </a:endParaRPr>
          </a:p>
          <a:p>
            <a:pPr>
              <a:buNone/>
            </a:pPr>
            <a:r>
              <a:rPr lang="da-DK" sz="1600" kern="0" dirty="0">
                <a:sym typeface="Wingdings" panose="05000000000000000000" pitchFamily="2" charset="2"/>
              </a:rPr>
              <a:t>Fælles mail </a:t>
            </a:r>
            <a:r>
              <a:rPr lang="da-DK" sz="1600" kern="0" dirty="0">
                <a:sym typeface="Wingdings" panose="05000000000000000000" pitchFamily="2" charset="2"/>
                <a:hlinkClick r:id="rId4"/>
              </a:rPr>
              <a:t>miu@cs.au.dk</a:t>
            </a:r>
            <a:endParaRPr lang="da-DK" sz="1600" kern="0" dirty="0">
              <a:sym typeface="Wingdings" panose="05000000000000000000" pitchFamily="2" charset="2"/>
            </a:endParaRPr>
          </a:p>
          <a:p>
            <a:pPr marL="342900" indent="-342900"/>
            <a:endParaRPr lang="da-DK" sz="1600" kern="0" dirty="0">
              <a:sym typeface="Wingdings" panose="05000000000000000000" pitchFamily="2" charset="2"/>
            </a:endParaRPr>
          </a:p>
          <a:p>
            <a:pPr marL="774900" lvl="1" indent="-342900"/>
            <a:endParaRPr lang="da-DK" kern="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endParaRPr lang="da-DK" kern="0" dirty="0"/>
          </a:p>
          <a:p>
            <a:pPr>
              <a:buFont typeface="Calibri" panose="020F0502020204030204" pitchFamily="34" charset="0"/>
              <a:buNone/>
            </a:pPr>
            <a:endParaRPr lang="en-GB" kern="0" dirty="0"/>
          </a:p>
          <a:p>
            <a:endParaRPr lang="en-GB" kern="0" dirty="0"/>
          </a:p>
        </p:txBody>
      </p:sp>
      <p:pic>
        <p:nvPicPr>
          <p:cNvPr id="8" name="Picture 7" descr="A person with glasses and beard&#10;&#10;AI-generated content may be incorrect.">
            <a:extLst>
              <a:ext uri="{FF2B5EF4-FFF2-40B4-BE49-F238E27FC236}">
                <a16:creationId xmlns:a16="http://schemas.microsoft.com/office/drawing/2014/main" id="{6AA992B1-78A2-6C89-D0DA-4B3D2BB393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2810" y="3650221"/>
            <a:ext cx="1436695" cy="21550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CBF435-46D5-7071-3A17-A5A1DB4CC8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2810" y="1460258"/>
            <a:ext cx="1414016" cy="190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8070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9E202-1FB3-4935-B973-81F447192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BAE-AA23-5511-92F6-F684F7563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0913-AED9-3AAF-C335-CEA576746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D36102F-A2F7-575A-EB80-B4B0B4753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2585F5-D8A2-2CF6-449E-83065A5B8770}"/>
              </a:ext>
            </a:extLst>
          </p:cNvPr>
          <p:cNvSpPr/>
          <p:nvPr/>
        </p:nvSpPr>
        <p:spPr bwMode="auto">
          <a:xfrm>
            <a:off x="586070" y="3257653"/>
            <a:ext cx="10945216" cy="240359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5675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7E591C-69C9-093B-BFFD-B6AFE174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834D-6008-5653-5A39-F16161D4A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0C478-A6D3-B0DE-3DAF-964049098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F322721-1FEF-C588-F191-C6462C9C6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6993EE6-E39C-B273-CAE6-C8FDA4D87750}"/>
              </a:ext>
            </a:extLst>
          </p:cNvPr>
          <p:cNvSpPr/>
          <p:nvPr/>
        </p:nvSpPr>
        <p:spPr bwMode="auto">
          <a:xfrm>
            <a:off x="586070" y="4005064"/>
            <a:ext cx="10945216" cy="1656184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842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EC9CA-B366-0FB4-2D6F-1E1136D9A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25A8-93F9-62FD-3699-5DDC8199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AB9CF-6B4E-063A-442D-A325CF43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26ADB05-C31E-DA5E-BC30-3A0DD8D8F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4F020F-A783-C4E0-115E-CC05C020FFFB}"/>
              </a:ext>
            </a:extLst>
          </p:cNvPr>
          <p:cNvSpPr/>
          <p:nvPr/>
        </p:nvSpPr>
        <p:spPr bwMode="auto">
          <a:xfrm>
            <a:off x="586070" y="4909146"/>
            <a:ext cx="10945216" cy="752101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691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92B41-7287-928E-0681-E4E5AAB1B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4495-6F30-F9BB-048B-5093FCF6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introduktion til programmering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14D31-AED6-BB16-D231-45FCDC0E1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F3D166CE-1AB9-F69E-150D-05FB95648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i="1" noProof="0" dirty="0"/>
              <a:t>Programmering</a:t>
            </a:r>
            <a:r>
              <a:rPr lang="da-DK" noProof="0" dirty="0"/>
              <a:t> 5 ECTS</a:t>
            </a:r>
            <a:endParaRPr lang="da-DK" sz="1600" noProof="0" dirty="0"/>
          </a:p>
          <a:p>
            <a:r>
              <a:rPr lang="da-DK" sz="1800" noProof="0" dirty="0"/>
              <a:t>Introduktion til programmering i Python</a:t>
            </a:r>
          </a:p>
          <a:p>
            <a:r>
              <a:rPr lang="da-DK" sz="1800" dirty="0"/>
              <a:t>Pseudokode, blokprogrammering i Scratch samt </a:t>
            </a:r>
            <a:r>
              <a:rPr lang="da-DK" sz="1800" dirty="0" err="1"/>
              <a:t>unplugged</a:t>
            </a:r>
            <a:r>
              <a:rPr lang="da-DK" sz="1800" dirty="0"/>
              <a:t> programmering</a:t>
            </a:r>
            <a:endParaRPr lang="da-DK" sz="1800" noProof="0" dirty="0"/>
          </a:p>
          <a:p>
            <a:endParaRPr lang="da-DK" noProof="0" dirty="0"/>
          </a:p>
          <a:p>
            <a:r>
              <a:rPr lang="da-DK" i="1" dirty="0"/>
              <a:t>Objektorienteret programmering </a:t>
            </a:r>
            <a:r>
              <a:rPr lang="da-DK" dirty="0"/>
              <a:t>5 ECTS</a:t>
            </a:r>
            <a:endParaRPr lang="da-DK" noProof="0" dirty="0"/>
          </a:p>
          <a:p>
            <a:r>
              <a:rPr lang="da-DK" sz="1800" noProof="0" dirty="0"/>
              <a:t>Introduktion til objektorienteret programmering i Python</a:t>
            </a:r>
          </a:p>
          <a:p>
            <a:r>
              <a:rPr lang="da-DK" sz="1800" noProof="0" dirty="0"/>
              <a:t>Agentbaseret modellering i Python (og Scratch)</a:t>
            </a:r>
          </a:p>
          <a:p>
            <a:endParaRPr lang="da-DK" dirty="0"/>
          </a:p>
          <a:p>
            <a:r>
              <a:rPr lang="da-DK" sz="1800" dirty="0"/>
              <a:t>For begge kurser gælder, at udvikling</a:t>
            </a:r>
            <a:r>
              <a:rPr lang="da-DK" sz="1800" noProof="0" dirty="0"/>
              <a:t> af programmer tager udgangspunkt i fagdidaktiske metoder samt fokus på test og fejlfinding.</a:t>
            </a:r>
          </a:p>
          <a:p>
            <a:pPr>
              <a:buNone/>
            </a:pPr>
            <a:endParaRPr lang="da-DK" sz="1800" dirty="0"/>
          </a:p>
          <a:p>
            <a:pPr>
              <a:buNone/>
            </a:pPr>
            <a:r>
              <a:rPr lang="da-DK" sz="1800" dirty="0"/>
              <a:t>Begge kurser kan bruges som valgfag på Masteruddannelse eller som dybde- og breddestof</a:t>
            </a:r>
          </a:p>
        </p:txBody>
      </p:sp>
    </p:spTree>
    <p:extLst>
      <p:ext uri="{BB962C8B-B14F-4D97-AF65-F5344CB8AC3E}">
        <p14:creationId xmlns:p14="http://schemas.microsoft.com/office/powerpoint/2010/main" val="1996064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57707-3182-5CF2-B86F-BC9461CEC2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8EAE-43F4-EC92-107C-4BAE9069F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BD5CC-4184-5BB0-29F2-3F64E9B44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EB29707-4F3F-287E-555E-471B42E54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99359BD1-3ADF-8D53-6EED-03E30CE0CA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1FA2B60-FB6E-363A-A3EF-9380F2E4075D}"/>
              </a:ext>
            </a:extLst>
          </p:cNvPr>
          <p:cNvSpPr/>
          <p:nvPr/>
        </p:nvSpPr>
        <p:spPr bwMode="auto">
          <a:xfrm>
            <a:off x="837828" y="4077072"/>
            <a:ext cx="7632848" cy="1944216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384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5790-EE84-CCD8-A44F-9E176829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284D7-B556-D577-026D-E56724BA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BCBA9-49E3-4EC1-1815-B161A084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4481BE00-556B-AF70-BB7C-19402B7C8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2723C7DA-D755-7AB7-8C10-9B19F55EA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644328-C436-12BD-9EBA-524FC47662E8}"/>
              </a:ext>
            </a:extLst>
          </p:cNvPr>
          <p:cNvSpPr/>
          <p:nvPr/>
        </p:nvSpPr>
        <p:spPr bwMode="auto">
          <a:xfrm>
            <a:off x="837828" y="4653136"/>
            <a:ext cx="7632848" cy="1368152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547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922EE-F7B9-93E6-6E1D-74500D440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1903-3EDB-12E2-8EC8-63C5DD931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3BCC7-3275-4925-6AF1-9742C5CA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137BDB11-0A9C-03F2-842E-997A899A6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45C0C9BD-6451-1496-80B4-D6DCEBEEC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4FBB47-EE4C-0401-97BB-6389750755E6}"/>
              </a:ext>
            </a:extLst>
          </p:cNvPr>
          <p:cNvSpPr/>
          <p:nvPr/>
        </p:nvSpPr>
        <p:spPr bwMode="auto">
          <a:xfrm>
            <a:off x="837828" y="5085184"/>
            <a:ext cx="7632848" cy="936104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51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CF641-8582-42B6-C8F2-80C8D3D86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EA74-3736-51D9-0FD7-538770FF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9C69-9E12-1779-1161-28634C66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1CEB983-6277-BB18-56A0-10FB74935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67676A08-F147-93E2-CA45-E5BAF1F02C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F6FE94-6E33-7A90-6F1E-7FBF389DCF86}"/>
              </a:ext>
            </a:extLst>
          </p:cNvPr>
          <p:cNvSpPr/>
          <p:nvPr/>
        </p:nvSpPr>
        <p:spPr bwMode="auto">
          <a:xfrm>
            <a:off x="837828" y="5373216"/>
            <a:ext cx="7632848" cy="648072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360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09E57-58D2-13C2-BC42-FFD2B4BDD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4115E-6324-AD1D-FF57-8F6F75126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kurser forår 2026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E87E-4B45-2BFF-A9C1-C67AFA19F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386B703-6699-5CB4-1C2D-C83E9E4D9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Dataanalyse og Machine Learning  </a:t>
            </a:r>
            <a:r>
              <a:rPr lang="da-DK" dirty="0"/>
              <a:t>5 ECTS KU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Design og læring med fysisk computing </a:t>
            </a:r>
            <a:r>
              <a:rPr lang="da-DK" dirty="0"/>
              <a:t>(valgfag)</a:t>
            </a:r>
            <a:r>
              <a:rPr lang="da-DK" i="1" dirty="0"/>
              <a:t>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design og designprocesser  </a:t>
            </a:r>
            <a:r>
              <a:rPr lang="da-DK" dirty="0"/>
              <a:t>5 ECTS SDU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Objektorienteret programmering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Systemarkitektur og it-sikkerhed</a:t>
            </a:r>
            <a:r>
              <a:rPr lang="da-DK" dirty="0"/>
              <a:t>  5 ECTS SDU</a:t>
            </a:r>
            <a:br>
              <a:rPr lang="da-DK" dirty="0"/>
            </a:b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Masterprojekt</a:t>
            </a:r>
            <a:r>
              <a:rPr lang="da-DK" dirty="0"/>
              <a:t> 15 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</a:t>
            </a:r>
            <a:r>
              <a:rPr lang="da-DK" dirty="0"/>
              <a:t>  5 ECTS AU – ikke et MIU-kursus !</a:t>
            </a:r>
          </a:p>
          <a:p>
            <a:pPr marL="774900" lvl="1" indent="-342900"/>
            <a:r>
              <a:rPr lang="da-DK" dirty="0"/>
              <a:t>Dybde- og breddestof</a:t>
            </a:r>
          </a:p>
          <a:p>
            <a:pPr marL="774900" lvl="1" indent="-342900"/>
            <a:r>
              <a:rPr lang="da-DK" dirty="0"/>
              <a:t>Via tompladsordning på Datalogi</a:t>
            </a:r>
          </a:p>
          <a:p>
            <a:pPr marL="774900" lvl="1" indent="-342900"/>
            <a:r>
              <a:rPr lang="da-DK" dirty="0"/>
              <a:t>God evaluering </a:t>
            </a:r>
          </a:p>
        </p:txBody>
      </p:sp>
      <p:pic>
        <p:nvPicPr>
          <p:cNvPr id="6" name="Graphic 5" descr="Angel face outline with solid fill">
            <a:extLst>
              <a:ext uri="{FF2B5EF4-FFF2-40B4-BE49-F238E27FC236}">
                <a16:creationId xmlns:a16="http://schemas.microsoft.com/office/drawing/2014/main" id="{52D16D23-3B07-79F9-9679-0FA5BB21C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6140" y="5447201"/>
            <a:ext cx="447186" cy="44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231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04C61-535A-CEF7-6439-42B33955F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D41D1-9ADA-5847-63B6-E708B5EF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D8124-15CC-5975-BBEA-11D6BAE7F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7C17B0-2E82-8D35-80D4-360B375D7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teknologiforståelse i gymnasieskolen</a:t>
            </a:r>
            <a:r>
              <a:rPr lang="da-DK" dirty="0"/>
              <a:t>  10 ECTS ITU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DACD71-DD3E-A560-DC3E-AAD5ED6AEAD2}"/>
              </a:ext>
            </a:extLst>
          </p:cNvPr>
          <p:cNvSpPr/>
          <p:nvPr/>
        </p:nvSpPr>
        <p:spPr bwMode="auto">
          <a:xfrm>
            <a:off x="621804" y="1700808"/>
            <a:ext cx="8640960" cy="1584176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99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C31A0-B774-CD50-47C3-D76D75985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5CC7A-5C3B-575C-25D8-031FA0E29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mangel på lærere med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1C5FE-F35A-82D4-82B5-1EEA19D43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9E2E2-C62E-EB40-A80A-FEF204037C9A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53D23297-F679-60D8-66CB-0C5358C53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838" y="1960079"/>
            <a:ext cx="10220325" cy="393748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50AC3-86BA-CA68-EFCF-9010F48B5B9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812" y="2204500"/>
            <a:ext cx="2880320" cy="437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BBB464-0C42-E3EC-8056-827C14D4F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2684" y="2053543"/>
            <a:ext cx="3269574" cy="69139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83B75E-435E-964C-0C9D-ADF9902465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51" y="1844824"/>
            <a:ext cx="2880321" cy="1072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A796CD-4DB4-4A05-B705-97EDAC58125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28" y="3211047"/>
            <a:ext cx="2736304" cy="7324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DE74AE-4D5F-E4F6-1A0C-89753A342EB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2505" y="3248459"/>
            <a:ext cx="1750419" cy="73244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CF3309-4EF8-45F5-5814-447B1C05D4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391" y="3281257"/>
            <a:ext cx="3154040" cy="788510"/>
          </a:xfrm>
          <a:prstGeom prst="rect">
            <a:avLst/>
          </a:prstGeom>
        </p:spPr>
      </p:pic>
      <p:sp>
        <p:nvSpPr>
          <p:cNvPr id="12" name="Right Brace 10">
            <a:extLst>
              <a:ext uri="{FF2B5EF4-FFF2-40B4-BE49-F238E27FC236}">
                <a16:creationId xmlns:a16="http://schemas.microsoft.com/office/drawing/2014/main" id="{EC136D69-9C02-3BA1-94A4-370ED2CADBFB}"/>
              </a:ext>
            </a:extLst>
          </p:cNvPr>
          <p:cNvSpPr/>
          <p:nvPr/>
        </p:nvSpPr>
        <p:spPr bwMode="auto">
          <a:xfrm rot="5400000">
            <a:off x="5700154" y="807900"/>
            <a:ext cx="788511" cy="8102487"/>
          </a:xfrm>
          <a:custGeom>
            <a:avLst/>
            <a:gdLst>
              <a:gd name="connsiteX0" fmla="*/ 0 w 788511"/>
              <a:gd name="connsiteY0" fmla="*/ 0 h 8102487"/>
              <a:gd name="connsiteX1" fmla="*/ 394256 w 788511"/>
              <a:gd name="connsiteY1" fmla="*/ 65707 h 8102487"/>
              <a:gd name="connsiteX2" fmla="*/ 394256 w 788511"/>
              <a:gd name="connsiteY2" fmla="*/ 3985537 h 8102487"/>
              <a:gd name="connsiteX3" fmla="*/ 788512 w 788511"/>
              <a:gd name="connsiteY3" fmla="*/ 4051244 h 8102487"/>
              <a:gd name="connsiteX4" fmla="*/ 394256 w 788511"/>
              <a:gd name="connsiteY4" fmla="*/ 4116951 h 8102487"/>
              <a:gd name="connsiteX5" fmla="*/ 394256 w 788511"/>
              <a:gd name="connsiteY5" fmla="*/ 8036780 h 8102487"/>
              <a:gd name="connsiteX6" fmla="*/ 0 w 788511"/>
              <a:gd name="connsiteY6" fmla="*/ 8102487 h 8102487"/>
              <a:gd name="connsiteX7" fmla="*/ 0 w 788511"/>
              <a:gd name="connsiteY7" fmla="*/ 0 h 8102487"/>
              <a:gd name="connsiteX0" fmla="*/ 0 w 788511"/>
              <a:gd name="connsiteY0" fmla="*/ 0 h 8102487"/>
              <a:gd name="connsiteX1" fmla="*/ 394256 w 788511"/>
              <a:gd name="connsiteY1" fmla="*/ 65707 h 8102487"/>
              <a:gd name="connsiteX2" fmla="*/ 394256 w 788511"/>
              <a:gd name="connsiteY2" fmla="*/ 3985537 h 8102487"/>
              <a:gd name="connsiteX3" fmla="*/ 788512 w 788511"/>
              <a:gd name="connsiteY3" fmla="*/ 4051244 h 8102487"/>
              <a:gd name="connsiteX4" fmla="*/ 394256 w 788511"/>
              <a:gd name="connsiteY4" fmla="*/ 4116951 h 8102487"/>
              <a:gd name="connsiteX5" fmla="*/ 394256 w 788511"/>
              <a:gd name="connsiteY5" fmla="*/ 8036780 h 8102487"/>
              <a:gd name="connsiteX6" fmla="*/ 0 w 788511"/>
              <a:gd name="connsiteY6" fmla="*/ 8102487 h 8102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8511" h="8102487" stroke="0" extrusionOk="0">
                <a:moveTo>
                  <a:pt x="0" y="0"/>
                </a:moveTo>
                <a:cubicBezTo>
                  <a:pt x="217274" y="-1847"/>
                  <a:pt x="391900" y="28740"/>
                  <a:pt x="394256" y="65707"/>
                </a:cubicBezTo>
                <a:cubicBezTo>
                  <a:pt x="536000" y="953401"/>
                  <a:pt x="426850" y="2931651"/>
                  <a:pt x="394256" y="3985537"/>
                </a:cubicBezTo>
                <a:cubicBezTo>
                  <a:pt x="391611" y="4040210"/>
                  <a:pt x="573026" y="4044036"/>
                  <a:pt x="788512" y="4051244"/>
                </a:cubicBezTo>
                <a:cubicBezTo>
                  <a:pt x="567187" y="4050824"/>
                  <a:pt x="392893" y="4079344"/>
                  <a:pt x="394256" y="4116951"/>
                </a:cubicBezTo>
                <a:cubicBezTo>
                  <a:pt x="551045" y="5251483"/>
                  <a:pt x="267581" y="7530532"/>
                  <a:pt x="394256" y="8036780"/>
                </a:cubicBezTo>
                <a:cubicBezTo>
                  <a:pt x="371417" y="8070100"/>
                  <a:pt x="191161" y="8101003"/>
                  <a:pt x="0" y="8102487"/>
                </a:cubicBezTo>
                <a:cubicBezTo>
                  <a:pt x="82410" y="4956971"/>
                  <a:pt x="81327" y="1000838"/>
                  <a:pt x="0" y="0"/>
                </a:cubicBezTo>
                <a:close/>
              </a:path>
              <a:path w="788511" h="8102487" fill="none" extrusionOk="0">
                <a:moveTo>
                  <a:pt x="0" y="0"/>
                </a:moveTo>
                <a:cubicBezTo>
                  <a:pt x="218472" y="-3821"/>
                  <a:pt x="393386" y="29950"/>
                  <a:pt x="394256" y="65707"/>
                </a:cubicBezTo>
                <a:cubicBezTo>
                  <a:pt x="458890" y="974498"/>
                  <a:pt x="319524" y="2526723"/>
                  <a:pt x="394256" y="3985537"/>
                </a:cubicBezTo>
                <a:cubicBezTo>
                  <a:pt x="392140" y="4033760"/>
                  <a:pt x="568828" y="4021721"/>
                  <a:pt x="788512" y="4051244"/>
                </a:cubicBezTo>
                <a:cubicBezTo>
                  <a:pt x="574177" y="4047428"/>
                  <a:pt x="390567" y="4083734"/>
                  <a:pt x="394256" y="4116951"/>
                </a:cubicBezTo>
                <a:cubicBezTo>
                  <a:pt x="518000" y="5402132"/>
                  <a:pt x="385867" y="6813361"/>
                  <a:pt x="394256" y="8036780"/>
                </a:cubicBezTo>
                <a:cubicBezTo>
                  <a:pt x="386249" y="8061489"/>
                  <a:pt x="243987" y="8092550"/>
                  <a:pt x="0" y="8102487"/>
                </a:cubicBezTo>
              </a:path>
            </a:pathLst>
          </a:cu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3600" b="0" i="0" u="none" strike="noStrike" cap="none" normalizeH="0" baseline="0">
              <a:solidFill>
                <a:schemeClr val="tx1"/>
              </a:solidFill>
              <a:effectLst/>
              <a:latin typeface="AU Passata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23AEEB4-E5FE-95EC-6545-ED4BD489BE03}"/>
              </a:ext>
            </a:extLst>
          </p:cNvPr>
          <p:cNvSpPr txBox="1"/>
          <p:nvPr/>
        </p:nvSpPr>
        <p:spPr>
          <a:xfrm>
            <a:off x="1989457" y="5516848"/>
            <a:ext cx="8208912" cy="4678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DK" sz="3200" dirty="0">
                <a:latin typeface="+mn-lt"/>
              </a:rPr>
              <a:t>Masteruddannelsen </a:t>
            </a:r>
            <a:r>
              <a:rPr lang="en-GB" sz="3200" dirty="0" err="1">
                <a:latin typeface="+mn-lt"/>
              </a:rPr>
              <a:t>i</a:t>
            </a:r>
            <a:r>
              <a:rPr lang="en-GB" sz="3200" dirty="0">
                <a:latin typeface="+mn-lt"/>
              </a:rPr>
              <a:t> </a:t>
            </a:r>
            <a:r>
              <a:rPr lang="en-GB" sz="3200" dirty="0" err="1">
                <a:latin typeface="+mn-lt"/>
              </a:rPr>
              <a:t>Informatikundervisning</a:t>
            </a:r>
            <a:endParaRPr lang="en-DK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321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D09E4-0443-8557-06B2-6FA291E69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AEB0-6F8D-4316-3C98-0F83CE3BF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431D5-E708-4371-1A62-35FB63FBF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6B97AA91-046A-082B-2A11-DCD6B30F3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teknologiforståelse i gymnasieskolen</a:t>
            </a:r>
            <a:r>
              <a:rPr lang="da-DK" dirty="0"/>
              <a:t>  10 ECTS ITU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DDEC16-7904-BEEA-0C77-E342425501F4}"/>
              </a:ext>
            </a:extLst>
          </p:cNvPr>
          <p:cNvSpPr/>
          <p:nvPr/>
        </p:nvSpPr>
        <p:spPr bwMode="auto">
          <a:xfrm>
            <a:off x="621804" y="2132856"/>
            <a:ext cx="8640960" cy="1152128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68833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C9066-9F24-D4CA-0C91-0BFBF4A43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12614-79D1-F7C8-562D-84E8955AC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1BDE-221E-B491-EFEB-D1A5C38B2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1939C84-068C-AC7C-E1FC-0119579A4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Digital teknologiforståelse i gymnasieskolen</a:t>
            </a:r>
            <a:r>
              <a:rPr lang="da-DK" dirty="0"/>
              <a:t>  10 ECTS ITU</a:t>
            </a:r>
          </a:p>
        </p:txBody>
      </p:sp>
    </p:spTree>
    <p:extLst>
      <p:ext uri="{BB962C8B-B14F-4D97-AF65-F5344CB8AC3E}">
        <p14:creationId xmlns:p14="http://schemas.microsoft.com/office/powerpoint/2010/main" val="28705742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6AC0E-7AE4-1083-0925-C03D40081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C3720-0480-5376-3423-D4C9D5D68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F3CF4-0F0A-E293-0E2B-704393AB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B230441B-A538-5327-A94A-679FE6765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E879AF-CF4D-A2EB-9FE2-EC84D8324FFD}"/>
              </a:ext>
            </a:extLst>
          </p:cNvPr>
          <p:cNvSpPr/>
          <p:nvPr/>
        </p:nvSpPr>
        <p:spPr bwMode="auto">
          <a:xfrm>
            <a:off x="693812" y="2852936"/>
            <a:ext cx="10009112" cy="3312368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850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77935-830C-9AAA-2D92-174D12D15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D94EA-D3CD-7299-5455-D641686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43E3-1276-C234-DC28-DA702EA2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C1CC6F8-A236-38C4-0D1A-9BE6084A7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5711AC0-6A7B-3349-9FA9-50DD7A535969}"/>
              </a:ext>
            </a:extLst>
          </p:cNvPr>
          <p:cNvSpPr/>
          <p:nvPr/>
        </p:nvSpPr>
        <p:spPr bwMode="auto">
          <a:xfrm>
            <a:off x="693812" y="3645024"/>
            <a:ext cx="10009112" cy="2520280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26137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F89AF-E5E3-B662-421E-22DACF56D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896B0-5401-F033-799F-7B96F7E23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952B-01F3-36D1-6057-A51391D90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CE51A57-93EC-7D11-5746-4FA9E0D33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29B4DD-7B26-5E15-3FE6-12A315F1357B}"/>
              </a:ext>
            </a:extLst>
          </p:cNvPr>
          <p:cNvSpPr/>
          <p:nvPr/>
        </p:nvSpPr>
        <p:spPr bwMode="auto">
          <a:xfrm>
            <a:off x="693812" y="4005064"/>
            <a:ext cx="10009112" cy="2160240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77DE5-8E92-A7B0-CE16-C1989F93F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15BBC-7842-DCBB-0CC3-011012308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0B3FF-82C6-A2E5-C299-DEDFE2ECB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843B5930-1BCA-2D5B-BB6E-53FE516A9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D914EE-9EB4-29E3-D862-1002F49B0A33}"/>
              </a:ext>
            </a:extLst>
          </p:cNvPr>
          <p:cNvSpPr/>
          <p:nvPr/>
        </p:nvSpPr>
        <p:spPr bwMode="auto">
          <a:xfrm>
            <a:off x="693812" y="4437112"/>
            <a:ext cx="10009112" cy="1728192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247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C7486-B56B-304D-1E91-0D7B4FA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00F70-B644-8B02-7B12-0E065567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01ADB-4293-C047-59B4-0C40F1C72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241E458-B9D0-10DA-A774-15A18BB12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645DA2-2756-8B14-6B98-9DB71CFB2924}"/>
              </a:ext>
            </a:extLst>
          </p:cNvPr>
          <p:cNvSpPr/>
          <p:nvPr/>
        </p:nvSpPr>
        <p:spPr bwMode="auto">
          <a:xfrm>
            <a:off x="693812" y="4725144"/>
            <a:ext cx="10009112" cy="1440160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5050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BB081-E80C-A14F-F778-4F08449A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2E03-35F5-F05D-89CF-6126A07A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dybde- og breddestof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EDE7F1-A685-1C6E-1C7D-E34BAB97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DA56B75-7009-1C72-7E27-58BB7D8DC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Informatikkens fagdidaktik  </a:t>
            </a:r>
            <a:r>
              <a:rPr lang="da-DK" dirty="0"/>
              <a:t>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dirty="0"/>
              <a:t>Videnskabsteori og etik i informatik</a:t>
            </a:r>
            <a:r>
              <a:rPr lang="da-DK" dirty="0"/>
              <a:t>  5 ECTS AU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i="1" strike="sngStrike" dirty="0"/>
              <a:t>Digital teknologiforståelse i gymnasieskolen</a:t>
            </a:r>
            <a:r>
              <a:rPr lang="da-DK" strike="sngStrike" dirty="0"/>
              <a:t>  10 ECTS ITU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dirty="0"/>
              <a:t>Andre kurser ?</a:t>
            </a:r>
          </a:p>
          <a:p>
            <a:pPr marL="774900" lvl="1" indent="-342900"/>
            <a:r>
              <a:rPr lang="da-DK" i="1" dirty="0"/>
              <a:t>Programmering </a:t>
            </a:r>
            <a:r>
              <a:rPr lang="da-DK" dirty="0"/>
              <a:t>og</a:t>
            </a:r>
            <a:r>
              <a:rPr lang="da-DK" i="1" dirty="0"/>
              <a:t> Objektorienteret programmering</a:t>
            </a:r>
          </a:p>
          <a:p>
            <a:pPr marL="774900" lvl="1" indent="-342900"/>
            <a:r>
              <a:rPr lang="da-DK" dirty="0"/>
              <a:t>Opsøg selv kurser på universiteter</a:t>
            </a:r>
          </a:p>
          <a:p>
            <a:pPr marL="774900" lvl="1" indent="-342900"/>
            <a:r>
              <a:rPr lang="da-DK" dirty="0"/>
              <a:t>Ikke krav om niveau, men fagligt indhold</a:t>
            </a:r>
          </a:p>
          <a:p>
            <a:pPr marL="774900" lvl="1" indent="-342900"/>
            <a:r>
              <a:rPr lang="da-DK" dirty="0"/>
              <a:t>Jeg vil gerne vejlede, hvis I finder konkrete kurser</a:t>
            </a:r>
          </a:p>
          <a:p>
            <a:pPr marL="774900" lvl="1" indent="-342900"/>
            <a:r>
              <a:rPr lang="da-DK" dirty="0"/>
              <a:t>I sidste ende er det Kathrine Madsen, der kan indstille jer til pædagogikum i informatik og dermed den egentlige undervisningskompetence</a:t>
            </a:r>
          </a:p>
        </p:txBody>
      </p:sp>
    </p:spTree>
    <p:extLst>
      <p:ext uri="{BB962C8B-B14F-4D97-AF65-F5344CB8AC3E}">
        <p14:creationId xmlns:p14="http://schemas.microsoft.com/office/powerpoint/2010/main" val="37862883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11FFE-97D4-1C20-C7B4-AD7A3DCEA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30383-4063-C9C7-2ABA-9C449DAE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revision af miu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D3422-D132-63B6-807F-516E33BCD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77CD031-8EC5-7309-A7F4-8BD643DFC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/>
              <a:t>Ændring af adgangskravene til Masteruddannelsen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Nuværende adgangskrav</a:t>
            </a:r>
          </a:p>
          <a:p>
            <a:pPr>
              <a:buNone/>
            </a:pPr>
            <a:endParaRPr lang="da-DK" dirty="0"/>
          </a:p>
          <a:p>
            <a:pPr lvl="1"/>
            <a:r>
              <a:rPr lang="da-DK" dirty="0"/>
              <a:t>Minimum to års erhvervserfaring</a:t>
            </a:r>
          </a:p>
          <a:p>
            <a:pPr lvl="1"/>
            <a:r>
              <a:rPr lang="da-DK" dirty="0"/>
              <a:t>Undervisningskompetence i mindst ét andet gymnasiefag</a:t>
            </a:r>
          </a:p>
          <a:p>
            <a:pPr lvl="1"/>
            <a:r>
              <a:rPr lang="da-DK" dirty="0"/>
              <a:t>Matematik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09CF6-871C-1B8A-407E-CD6F5D25D472}"/>
              </a:ext>
            </a:extLst>
          </p:cNvPr>
          <p:cNvSpPr/>
          <p:nvPr/>
        </p:nvSpPr>
        <p:spPr bwMode="auto">
          <a:xfrm>
            <a:off x="837828" y="1268760"/>
            <a:ext cx="8496944" cy="3784171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2659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2B81B-CFB0-F7D8-D9F9-77D4D61BC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6C77C-096C-F0C5-5B4C-4723BA53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revision af miu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E693E-B4E9-0033-A16C-8E476FF7F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79FAE382-E059-AED1-833F-CC29A95FEA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/>
              <a:t>Ændring af adgangskravene til Masteruddannelsen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Nuværende adgangskrav</a:t>
            </a:r>
          </a:p>
          <a:p>
            <a:pPr>
              <a:buNone/>
            </a:pPr>
            <a:endParaRPr lang="da-DK" dirty="0"/>
          </a:p>
          <a:p>
            <a:pPr lvl="1"/>
            <a:r>
              <a:rPr lang="da-DK" dirty="0"/>
              <a:t>Minimum to års erhvervserfaring</a:t>
            </a:r>
          </a:p>
          <a:p>
            <a:pPr lvl="1"/>
            <a:r>
              <a:rPr lang="da-DK" dirty="0"/>
              <a:t>Undervisningskompetence i mindst ét andet gymnasiefag</a:t>
            </a:r>
          </a:p>
          <a:p>
            <a:pPr lvl="1"/>
            <a:r>
              <a:rPr lang="da-DK" dirty="0"/>
              <a:t>Matematik B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E4A760-98F3-2635-A45B-47A2E5D5EC5B}"/>
              </a:ext>
            </a:extLst>
          </p:cNvPr>
          <p:cNvSpPr/>
          <p:nvPr/>
        </p:nvSpPr>
        <p:spPr bwMode="auto">
          <a:xfrm>
            <a:off x="837828" y="1916832"/>
            <a:ext cx="8496944" cy="3136099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04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ED035-0D3B-FAC0-7D59-A941880D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231A3-5F51-087E-F5ED-A9123A881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D6152D-7DE0-2716-8C9B-F975F3E152F2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BA75D-7AA8-E6B2-7EBC-0142307DA8E6}"/>
              </a:ext>
            </a:extLst>
          </p:cNvPr>
          <p:cNvSpPr/>
          <p:nvPr/>
        </p:nvSpPr>
        <p:spPr bwMode="auto">
          <a:xfrm>
            <a:off x="621804" y="1988840"/>
            <a:ext cx="9577064" cy="3905547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37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99B0E-63F0-D69F-B2DE-FB5B173EE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B3839-4287-F2DA-F9A8-08F77B3AF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revision af miu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D769D-EC3A-F573-FFA7-47488AA22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201BB60-7819-17E0-1017-117D5DE48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/>
              <a:t>Ændring af adgangskravene til Masteruddannelsen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Nuværende adgangskrav</a:t>
            </a:r>
          </a:p>
          <a:p>
            <a:pPr>
              <a:buNone/>
            </a:pPr>
            <a:endParaRPr lang="da-DK" dirty="0"/>
          </a:p>
          <a:p>
            <a:pPr lvl="1"/>
            <a:r>
              <a:rPr lang="da-DK" dirty="0"/>
              <a:t>Minimum to års erhvervserfaring</a:t>
            </a:r>
          </a:p>
          <a:p>
            <a:pPr lvl="1"/>
            <a:r>
              <a:rPr lang="da-DK" dirty="0"/>
              <a:t>Undervisningskompetence i mindst ét andet gymnasiefag</a:t>
            </a:r>
          </a:p>
          <a:p>
            <a:pPr lvl="1"/>
            <a:r>
              <a:rPr lang="da-DK" dirty="0"/>
              <a:t>Matematik B</a:t>
            </a:r>
          </a:p>
        </p:txBody>
      </p:sp>
    </p:spTree>
    <p:extLst>
      <p:ext uri="{BB962C8B-B14F-4D97-AF65-F5344CB8AC3E}">
        <p14:creationId xmlns:p14="http://schemas.microsoft.com/office/powerpoint/2010/main" val="30065583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B890D-5F12-547B-EEB4-06BCCFEF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412BD-43CA-BD83-DD71-00B65984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revision af miu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294D87-60D6-66B3-7ECE-FC12BCB95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9FEA457B-E1F8-3AEF-0E32-CF1433751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/>
              <a:t>Ændring af adgangskravene til Masteruddannelsen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Justerede adgangskrav</a:t>
            </a:r>
          </a:p>
          <a:p>
            <a:pPr>
              <a:buNone/>
            </a:pPr>
            <a:endParaRPr lang="da-DK" dirty="0"/>
          </a:p>
          <a:p>
            <a:pPr lvl="1"/>
            <a:r>
              <a:rPr lang="da-DK" dirty="0"/>
              <a:t>Minimum to års erhvervserfaring</a:t>
            </a:r>
          </a:p>
          <a:p>
            <a:pPr lvl="1"/>
            <a:r>
              <a:rPr lang="da-DK" strike="sngStrike" dirty="0"/>
              <a:t>Undervisningskompetence i mindst ét andet gymnasiefag</a:t>
            </a:r>
          </a:p>
          <a:p>
            <a:pPr lvl="1"/>
            <a:r>
              <a:rPr lang="da-DK" dirty="0"/>
              <a:t>Matematik B</a:t>
            </a:r>
          </a:p>
        </p:txBody>
      </p:sp>
    </p:spTree>
    <p:extLst>
      <p:ext uri="{BB962C8B-B14F-4D97-AF65-F5344CB8AC3E}">
        <p14:creationId xmlns:p14="http://schemas.microsoft.com/office/powerpoint/2010/main" val="5136464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74CA6-F812-08A6-A3A9-37C101979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6BEAB-33AE-FB36-989F-4B05F1FCD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revision af miu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797405-4DB0-CEF3-668E-B4320CF79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094F7606-A8D8-0BE3-5045-6937929EB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a-DK" dirty="0"/>
              <a:t>Ændring af adgangskravene til Masteruddannelsen</a:t>
            </a:r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Justerede adgangskrav</a:t>
            </a:r>
          </a:p>
          <a:p>
            <a:pPr>
              <a:buNone/>
            </a:pPr>
            <a:endParaRPr lang="da-DK" dirty="0"/>
          </a:p>
          <a:p>
            <a:pPr lvl="1"/>
            <a:r>
              <a:rPr lang="da-DK" dirty="0"/>
              <a:t>Minimum to års erhvervserfaring</a:t>
            </a:r>
          </a:p>
          <a:p>
            <a:pPr lvl="1"/>
            <a:r>
              <a:rPr lang="da-DK" strike="sngStrike" dirty="0"/>
              <a:t>Undervisningskompetence i mindst ét andet gymnasiefag</a:t>
            </a:r>
          </a:p>
          <a:p>
            <a:pPr lvl="1"/>
            <a:r>
              <a:rPr lang="da-DK" strike="sngStrike" dirty="0"/>
              <a:t>Matematik B</a:t>
            </a:r>
          </a:p>
        </p:txBody>
      </p:sp>
    </p:spTree>
    <p:extLst>
      <p:ext uri="{BB962C8B-B14F-4D97-AF65-F5344CB8AC3E}">
        <p14:creationId xmlns:p14="http://schemas.microsoft.com/office/powerpoint/2010/main" val="396079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F4202-EC09-7287-A42E-05354BAEE8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85838" y="2759342"/>
            <a:ext cx="10220325" cy="1107996"/>
          </a:xfrm>
        </p:spPr>
        <p:txBody>
          <a:bodyPr/>
          <a:lstStyle/>
          <a:p>
            <a:pPr algn="ctr"/>
            <a:r>
              <a:rPr lang="en-DK" sz="8000" b="0" dirty="0"/>
              <a:t>Spørgsmål ?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428D6F-356B-C30E-3370-46E87298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D7B04-046E-6D47-912E-45B62B3A711C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2694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DBB54-9C26-7E57-BD6B-3DE5E842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8C87-329A-EA2F-84F8-DE736B58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EE033-7F1E-B753-8942-B8C981BA1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D255FB-C787-1BF6-E3A7-A25573FF233E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E04873-6A00-B62E-92E0-26300C8DD671}"/>
              </a:ext>
            </a:extLst>
          </p:cNvPr>
          <p:cNvSpPr/>
          <p:nvPr/>
        </p:nvSpPr>
        <p:spPr bwMode="auto">
          <a:xfrm>
            <a:off x="621804" y="2636912"/>
            <a:ext cx="9577064" cy="325747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807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97E7-A357-0FDA-A973-6A08A8A66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A993-BAA0-8FE7-732D-67E4963D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94C24B-B748-DDE9-C052-9537E8B01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542AAE-56B1-B8E0-8A3A-A096BA11A0E3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D0A2F9-61AD-34C5-E7CB-2A93169641B7}"/>
              </a:ext>
            </a:extLst>
          </p:cNvPr>
          <p:cNvSpPr/>
          <p:nvPr/>
        </p:nvSpPr>
        <p:spPr bwMode="auto">
          <a:xfrm>
            <a:off x="621804" y="2924944"/>
            <a:ext cx="9577064" cy="2969443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9609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39D2B-E24D-1755-DD27-77F0C7D5A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0D0BD-91AA-96D5-0920-540C20FA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9489C-5163-D522-BBB6-1C5F7B5DE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D70525-B692-EF94-819C-FB8B3999AE42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22E24A-586C-D247-6845-6540810D58F2}"/>
              </a:ext>
            </a:extLst>
          </p:cNvPr>
          <p:cNvSpPr/>
          <p:nvPr/>
        </p:nvSpPr>
        <p:spPr bwMode="auto">
          <a:xfrm>
            <a:off x="621804" y="3284984"/>
            <a:ext cx="9577064" cy="2609403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98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3DD21-CB1C-B635-0E26-1253C7A3A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F078B-253D-BF0D-D03E-53D22FD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0F843-86A1-7497-6C85-DFC01C88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542D43C-D8AD-2C35-D365-A3EE56065438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337F50-8FFB-2F50-96D5-9FEB09D8672F}"/>
              </a:ext>
            </a:extLst>
          </p:cNvPr>
          <p:cNvSpPr/>
          <p:nvPr/>
        </p:nvSpPr>
        <p:spPr bwMode="auto">
          <a:xfrm>
            <a:off x="621804" y="3717032"/>
            <a:ext cx="9577064" cy="2177355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8228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7C95-3E67-9E37-0AA3-2F3C8747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5C3C-03D0-41AA-B023-8504426F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b="0" dirty="0"/>
              <a:t>masteruddannelsen i informatik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6FDDB-C365-3062-94BF-D3A3EF88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404C3-6954-884B-AE1B-638DD4A2236D}" type="datetime1">
              <a:rPr lang="da-DK" smtClean="0"/>
              <a:t>15.05.2025</a:t>
            </a:fld>
            <a:r>
              <a:rPr lang="da-DK"/>
              <a:t>08-12-2023</a:t>
            </a:r>
            <a:endParaRPr lang="da-D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4E293-1AF1-80DD-0721-BFEF33E8C96D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Calibri" panose="020F0502020204030204" pitchFamily="34" charset="0"/>
              <a:buChar char="​"/>
              <a:defRPr sz="2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75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5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512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1836000" indent="-180000" algn="l" rtl="0" eaLnBrk="1" fontAlgn="base" hangingPunct="1">
              <a:lnSpc>
                <a:spcPct val="99000"/>
              </a:lnSpc>
              <a:spcBef>
                <a:spcPts val="60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None/>
            </a:pPr>
            <a:r>
              <a:rPr lang="da-DK" sz="1600" kern="0" dirty="0">
                <a:hlinkClick r:id="rId2"/>
              </a:rPr>
              <a:t>De faglige mindstekrav</a:t>
            </a:r>
            <a:r>
              <a:rPr lang="da-DK" sz="1600" kern="0" dirty="0"/>
              <a:t> </a:t>
            </a:r>
          </a:p>
          <a:p>
            <a:pPr marL="717750" lvl="1" indent="-285750"/>
            <a:r>
              <a:rPr lang="da-DK" sz="1600" kern="0" dirty="0"/>
              <a:t>90 – 120 ECTS</a:t>
            </a:r>
          </a:p>
          <a:p>
            <a:pPr marL="1041750" lvl="2" indent="-285750"/>
            <a:r>
              <a:rPr lang="da-DK" sz="1600" dirty="0"/>
              <a:t>Masteruddannelsen inkl. </a:t>
            </a:r>
            <a:r>
              <a:rPr lang="da-DK" sz="1600" i="1" dirty="0"/>
              <a:t>Masterprojekt</a:t>
            </a:r>
            <a:r>
              <a:rPr lang="da-DK" sz="1600" dirty="0"/>
              <a:t> 60 ECTS</a:t>
            </a:r>
          </a:p>
          <a:p>
            <a:pPr marL="1041750" lvl="2" indent="-285750"/>
            <a:r>
              <a:rPr lang="da-DK" sz="1600" kern="0" dirty="0"/>
              <a:t>Dybde- og breddestof 30 – 60 ECTS, herunder </a:t>
            </a:r>
            <a:r>
              <a:rPr lang="da-DK" sz="1600" i="1" kern="0" dirty="0"/>
              <a:t>Informatikkens fagdidaktik</a:t>
            </a:r>
            <a:r>
              <a:rPr lang="da-DK" sz="1600" kern="0" dirty="0"/>
              <a:t> 5 ECTS</a:t>
            </a:r>
          </a:p>
          <a:p>
            <a:pPr marL="717750" lvl="1" indent="-285750"/>
            <a:r>
              <a:rPr lang="da-DK" sz="1600" dirty="0"/>
              <a:t>Rækkefølgen er underordnet, dog er forudsætningen for </a:t>
            </a:r>
            <a:r>
              <a:rPr lang="da-DK" sz="1600" i="1" dirty="0"/>
              <a:t>Masterprojekt</a:t>
            </a:r>
            <a:r>
              <a:rPr lang="da-DK" sz="1600" dirty="0"/>
              <a:t> 45 ECTS MIU-kurser</a:t>
            </a:r>
          </a:p>
          <a:p>
            <a:pPr marL="717750" lvl="1" indent="-285750"/>
            <a:r>
              <a:rPr lang="da-DK" sz="1600" i="1" kern="0" dirty="0"/>
              <a:t>Masterprojekt</a:t>
            </a:r>
            <a:r>
              <a:rPr lang="da-DK" sz="1600" kern="0" dirty="0"/>
              <a:t> er ikke obligatorisk</a:t>
            </a:r>
          </a:p>
          <a:p>
            <a:pPr marL="717750" lvl="1" indent="-285750"/>
            <a:r>
              <a:rPr lang="da-DK" sz="1600" dirty="0"/>
              <a:t>Midlertidig undervisningskompetence i informatik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Merit for MIU-kurser for at kunne blive optaget på </a:t>
            </a:r>
            <a:r>
              <a:rPr lang="da-DK" sz="1600" i="1" kern="0" dirty="0"/>
              <a:t>Masterprojekt</a:t>
            </a:r>
          </a:p>
          <a:p>
            <a:pPr marL="717750" lvl="1" indent="-285750"/>
            <a:r>
              <a:rPr lang="da-DK" sz="1600" dirty="0"/>
              <a:t>Alternativet er en ækvivalensvurdering uden Masterprojekt</a:t>
            </a:r>
          </a:p>
          <a:p>
            <a:pPr marL="717750" lvl="1" indent="-285750"/>
            <a:r>
              <a:rPr lang="da-DK" sz="1600" i="1" kern="0" dirty="0"/>
              <a:t>Introduktion til programmering </a:t>
            </a:r>
            <a:r>
              <a:rPr lang="da-DK" sz="1600" kern="0" dirty="0"/>
              <a:t>– på bachelo</a:t>
            </a:r>
            <a:r>
              <a:rPr lang="da-DK" sz="1600" dirty="0"/>
              <a:t>r- eller masterniveau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Maksimal studietid for Masteruddannelsen inkl</a:t>
            </a:r>
            <a:r>
              <a:rPr lang="da-DK" sz="1600" dirty="0"/>
              <a:t>. </a:t>
            </a:r>
            <a:r>
              <a:rPr lang="da-DK" sz="1600" i="1" dirty="0"/>
              <a:t>Masterprojekt</a:t>
            </a:r>
            <a:r>
              <a:rPr lang="da-DK" sz="1600" dirty="0"/>
              <a:t> er 5 år med mulighed for dispensation</a:t>
            </a:r>
            <a:endParaRPr lang="da-DK" sz="1600" kern="0" dirty="0"/>
          </a:p>
          <a:p>
            <a:pPr>
              <a:buNone/>
            </a:pPr>
            <a:br>
              <a:rPr lang="da-DK" sz="1600" kern="0" dirty="0"/>
            </a:br>
            <a:r>
              <a:rPr lang="da-DK" sz="1600" kern="0" dirty="0"/>
              <a:t>I sammensætter selv uddannelsesplanen, men jeg vil gerne vejlede jer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D8BD65-F5B1-0A06-6498-C8548ABED635}"/>
              </a:ext>
            </a:extLst>
          </p:cNvPr>
          <p:cNvSpPr/>
          <p:nvPr/>
        </p:nvSpPr>
        <p:spPr bwMode="auto">
          <a:xfrm>
            <a:off x="621804" y="4149080"/>
            <a:ext cx="9577064" cy="1745307"/>
          </a:xfrm>
          <a:prstGeom prst="rect">
            <a:avLst/>
          </a:prstGeom>
          <a:solidFill>
            <a:schemeClr val="bg1"/>
          </a:solidFill>
          <a:ln w="1778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U Passata" pitchFamily="34" charset="0"/>
              <a:buNone/>
              <a:tabLst/>
            </a:pPr>
            <a:endParaRPr kumimoji="0" lang="en-DK" sz="1600" b="0" i="0" u="none" strike="noStrike" cap="none" normalizeH="0" baseline="0" dirty="0" err="1">
              <a:ln>
                <a:noFill/>
              </a:ln>
              <a:solidFill>
                <a:schemeClr val="bg1"/>
              </a:solidFill>
              <a:effectLst/>
              <a:latin typeface="AU Passat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876584"/>
      </p:ext>
    </p:extLst>
  </p:cSld>
  <p:clrMapOvr>
    <a:masterClrMapping/>
  </p:clrMapOvr>
</p:sld>
</file>

<file path=ppt/theme/theme1.xml><?xml version="1.0" encoding="utf-8"?>
<a:theme xmlns:a="http://schemas.openxmlformats.org/drawingml/2006/main" name="AU 16:9">
  <a:themeElements>
    <a:clrScheme name="AU_Blue">
      <a:dk1>
        <a:srgbClr val="000000"/>
      </a:dk1>
      <a:lt1>
        <a:srgbClr val="FFFFFF"/>
      </a:lt1>
      <a:dk2>
        <a:srgbClr val="002546"/>
      </a:dk2>
      <a:lt2>
        <a:srgbClr val="002546"/>
      </a:lt2>
      <a:accent1>
        <a:srgbClr val="0A1439"/>
      </a:accent1>
      <a:accent2>
        <a:srgbClr val="183D83"/>
      </a:accent2>
      <a:accent3>
        <a:srgbClr val="87D1F4"/>
      </a:accent3>
      <a:accent4>
        <a:srgbClr val="33525F"/>
      </a:accent4>
      <a:accent5>
        <a:srgbClr val="548195"/>
      </a:accent5>
      <a:accent6>
        <a:srgbClr val="C6C6C6"/>
      </a:accent6>
      <a:hlink>
        <a:srgbClr val="03428E"/>
      </a:hlink>
      <a:folHlink>
        <a:srgbClr val="03428E"/>
      </a:folHlink>
    </a:clrScheme>
    <a:fontScheme name="AU Passata">
      <a:majorFont>
        <a:latin typeface="AU Passata"/>
        <a:ea typeface=""/>
        <a:cs typeface=""/>
      </a:majorFont>
      <a:minorFont>
        <a:latin typeface="AU Passat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sz="1600" b="0" i="0" u="none" strike="noStrike" cap="none" normalizeH="0" baseline="0" dirty="0" err="1">
            <a:ln>
              <a:noFill/>
            </a:ln>
            <a:solidFill>
              <a:schemeClr val="bg1"/>
            </a:solidFill>
            <a:effectLst/>
            <a:latin typeface="AU Passat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2"/>
        </a:solidFill>
        <a:ln w="1778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ts val="3600"/>
          </a:lnSpc>
          <a:spcBef>
            <a:spcPct val="0"/>
          </a:spcBef>
          <a:spcAft>
            <a:spcPct val="0"/>
          </a:spcAft>
          <a:buClrTx/>
          <a:buSzTx/>
          <a:buFont typeface="AU Passata" pitchFamily="34" charset="0"/>
          <a:buNone/>
          <a:tabLst/>
          <a:defRPr kumimoji="0" lang="en-US" sz="3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U Passata" pitchFamily="34" charset="0"/>
          </a:defRPr>
        </a:defPPr>
      </a:lstStyle>
    </a:lnDef>
    <a:txDef>
      <a:spPr>
        <a:noFill/>
      </a:spPr>
      <a:bodyPr wrap="square" lIns="0" tIns="0" rIns="0" bIns="0" rtlCol="0">
        <a:spAutoFit/>
      </a:bodyPr>
      <a:lstStyle>
        <a:defPPr>
          <a:lnSpc>
            <a:spcPct val="95000"/>
          </a:lnSpc>
          <a:defRPr sz="1600" dirty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U PowerPoint Template 16-9.potx" id="{7A6F7BDC-B87C-43B1-A03F-8FC29EB8E4AA}" vid="{0342C178-0357-4DD1-B9D7-A15D067ACA9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Microsoft Macintosh PowerPoint</Application>
  <PresentationFormat>Custom</PresentationFormat>
  <Paragraphs>492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1" baseType="lpstr">
      <vt:lpstr>Arial</vt:lpstr>
      <vt:lpstr>AU Peto</vt:lpstr>
      <vt:lpstr>Georgia</vt:lpstr>
      <vt:lpstr>Calibri</vt:lpstr>
      <vt:lpstr>AU Passata Light</vt:lpstr>
      <vt:lpstr>AU Passata</vt:lpstr>
      <vt:lpstr>Wingdings</vt:lpstr>
      <vt:lpstr>AU 16:9</vt:lpstr>
      <vt:lpstr>masteruddannelsen i informatik</vt:lpstr>
      <vt:lpstr>administration</vt:lpstr>
      <vt:lpstr>mangel på lærere med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masteruddannelsen i informatik</vt:lpstr>
      <vt:lpstr>kurser efterår 2025</vt:lpstr>
      <vt:lpstr>kurser efterår 2025</vt:lpstr>
      <vt:lpstr>kurser forår 2026</vt:lpstr>
      <vt:lpstr>introduktion til programmering</vt:lpstr>
      <vt:lpstr>introduktion til programmering</vt:lpstr>
      <vt:lpstr>introduktion til programmering</vt:lpstr>
      <vt:lpstr>introduktion til programmering</vt:lpstr>
      <vt:lpstr>introduktion til programmering</vt:lpstr>
      <vt:lpstr>introduktion til programmering</vt:lpstr>
      <vt:lpstr>kurser forår 2026</vt:lpstr>
      <vt:lpstr>kurser forår 2026</vt:lpstr>
      <vt:lpstr>kurser forår 2026</vt:lpstr>
      <vt:lpstr>kurser forår 2026</vt:lpstr>
      <vt:lpstr>kurser forår 2026</vt:lpstr>
      <vt:lpstr>dybde- og breddestof</vt:lpstr>
      <vt:lpstr>dybde- og breddestof</vt:lpstr>
      <vt:lpstr>dybde- og breddestof</vt:lpstr>
      <vt:lpstr>dybde- og breddestof</vt:lpstr>
      <vt:lpstr>dybde- og breddestof</vt:lpstr>
      <vt:lpstr>dybde- og breddestof</vt:lpstr>
      <vt:lpstr>dybde- og breddestof</vt:lpstr>
      <vt:lpstr>dybde- og breddestof</vt:lpstr>
      <vt:lpstr>dybde- og breddestof</vt:lpstr>
      <vt:lpstr>revision af miu</vt:lpstr>
      <vt:lpstr>revision af miu</vt:lpstr>
      <vt:lpstr>revision af miu</vt:lpstr>
      <vt:lpstr>revision af miu</vt:lpstr>
      <vt:lpstr>revision af miu</vt:lpstr>
      <vt:lpstr>Spørgsmål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modified xsi:type="dcterms:W3CDTF">2025-05-15T11:06:21Z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luginDependencies_0">
    <vt:lpwstr>{"635926855539746206:636045261152541358":[{"dependencyType":"DataSource","dependencyId":":","dependencyVersion":null},{"dependencyType":"DataSource","dependencyId":":","dependencyVersion":null},{"dependencyType":"DataSource","dependencyId":":","dependency</vt:lpwstr>
  </property>
  <property fmtid="{D5CDD505-2E9C-101B-9397-08002B2CF9AE}" pid="3" name="PluginDependencies_1">
    <vt:lpwstr>Version":null},{"dependencyType":"DataSource","dependencyId":":","dependencyVersion":null},{"dependencyType":"DataSource","dependencyId":":","dependencyVersion":null},{"dependencyType":"DataSource","dependencyId":":","dependencyVersion":null},{"dependency</vt:lpwstr>
  </property>
  <property fmtid="{D5CDD505-2E9C-101B-9397-08002B2CF9AE}" pid="4" name="PluginDependencies_2">
    <vt:lpwstr>Type":"DataSource","dependencyId":":","dependencyVersion":null},{"dependencyType":"DataSource","dependencyId":":","dependencyVersion":null},{"dependencyType":"DataSource","dependencyId":":","dependencyVersion":null},{"dependencyType":"DataSource","depende</vt:lpwstr>
  </property>
  <property fmtid="{D5CDD505-2E9C-101B-9397-08002B2CF9AE}" pid="5" name="PluginDependencies_3">
    <vt:lpwstr>ncyId":":","dependencyVersion":null},{"dependencyType":"DataSource","dependencyId":":","dependencyVersion":null},{"dependencyType":"DataSource","dependencyId":":","dependencyVersion":null},{"dependencyType":"DataSource","dependencyId":":","dependencyVersi</vt:lpwstr>
  </property>
  <property fmtid="{D5CDD505-2E9C-101B-9397-08002B2CF9AE}" pid="6" name="PluginDependencies_4">
    <vt:lpwstr>on":null},{"dependencyType":"DataSource","dependencyId":":","dependencyVersion":null},{"dependencyType":"DataSource","dependencyId":":","dependencyVersion":null},{"dependencyType":"DataSource","dependencyId":":","dependencyVersion":null},{"dependencyType"</vt:lpwstr>
  </property>
  <property fmtid="{D5CDD505-2E9C-101B-9397-08002B2CF9AE}" pid="7" name="PluginDependencies_5">
    <vt:lpwstr>:"DataSource","dependencyId":":","dependencyVersion":null},{"dependencyType":"DataSource","dependencyId":":","dependencyVersion":null},{"dependencyType":"DataSource","dependencyId":":","dependencyVersion":null},{"dependencyType":"DataSource","dependencyId</vt:lpwstr>
  </property>
  <property fmtid="{D5CDD505-2E9C-101B-9397-08002B2CF9AE}" pid="8" name="PluginDependencies_6">
    <vt:lpwstr>":":","dependencyVersion":null},{"dependencyType":"DataSource","dependencyId":":","dependencyVersion":null},{"dependencyType":"DataSource","dependencyId":":","dependencyVersion":null},{"dependencyType":"DataSource","dependencyId":":","dependencyVersion":n</vt:lpwstr>
  </property>
  <property fmtid="{D5CDD505-2E9C-101B-9397-08002B2CF9AE}" pid="9" name="PluginDependencies_7">
    <vt:lpwstr>ull},{"dependencyType":"DataSource","dependencyId":":","dependencyVersion":null},{"dependencyType":"DataSource","dependencyId":":","dependencyVersion":null},{"dependencyType":"DataSource","dependencyId":":","dependencyVersion":null},{"dependencyType":"Dat</vt:lpwstr>
  </property>
  <property fmtid="{D5CDD505-2E9C-101B-9397-08002B2CF9AE}" pid="10" name="PluginDependencies_8">
    <vt:lpwstr>aSource","dependencyId":":","dependencyVersion":null},{"dependencyType":"DataSource","dependencyId":":","dependencyVersion":null},{"dependencyType":"DataSource","dependencyId":":","dependencyVersion":null},{"dependencyType":"DataSource","dependencyId":":"</vt:lpwstr>
  </property>
  <property fmtid="{D5CDD505-2E9C-101B-9397-08002B2CF9AE}" pid="11" name="PluginDependencies_9">
    <vt:lpwstr>,"dependencyVersion":null},{"dependencyType":"DataSource","dependencyId":":","dependencyVersion":null},{"dependencyType":"DataSource","dependencyId":":","dependencyVersion":null},{"dependencyType":"DataSource","dependencyId":":","dependencyVersion":null},</vt:lpwstr>
  </property>
  <property fmtid="{D5CDD505-2E9C-101B-9397-08002B2CF9AE}" pid="12" name="PluginDependencies_10">
    <vt:lpwstr>{"dependencyType":"DataSource","dependencyId":":","dependencyVersion":null},{"dependencyType":"DataSource","dependencyId":":","dependencyVersion":null},{"dependencyType":"DataSource","dependencyId":":","dependencyVersion":null},{"dependencyType":"DataSour</vt:lpwstr>
  </property>
  <property fmtid="{D5CDD505-2E9C-101B-9397-08002B2CF9AE}" pid="13" name="PluginDependencies_11">
    <vt:lpwstr>ce","dependencyId":":","dependencyVersion":null},{"dependencyType":"DataSource","dependencyId":":","dependencyVersion":null},{"dependencyType":"DataSource","dependencyId":":","dependencyVersion":null},{"dependencyType":"DataSource","dependencyId":":","dep</vt:lpwstr>
  </property>
  <property fmtid="{D5CDD505-2E9C-101B-9397-08002B2CF9AE}" pid="14" name="PluginDependencies_12">
    <vt:lpwstr>endencyVersion":null},{"dependencyType":"DataSource","dependencyId":":","dependencyVersion":null},{"dependencyType":"DataSource","dependencyId":":","dependencyVersion":null},{"dependencyType":"DataSource","dependencyId":":","dependencyVersion":null},{"dep</vt:lpwstr>
  </property>
  <property fmtid="{D5CDD505-2E9C-101B-9397-08002B2CF9AE}" pid="15" name="PluginDependencies_13">
    <vt:lpwstr>endencyType":"DataSource","dependencyId":":","dependencyVersion":null},{"dependencyType":"DataSource","dependencyId":":","dependencyVersion":null},{"dependencyType":"DataSource","dependencyId":":","dependencyVersion":null},{"dependencyType":"DataSource","</vt:lpwstr>
  </property>
  <property fmtid="{D5CDD505-2E9C-101B-9397-08002B2CF9AE}" pid="16" name="PluginDependencies_14">
    <vt:lpwstr>dependencyId":":","dependencyVersion":null},{"dependencyType":"DataSource","dependencyId":":","dependencyVersion":null},{"dependencyType":"DataSource","dependencyId":":","dependencyVersion":null},{"dependencyType":"DataSource","dependencyId":":","dependen</vt:lpwstr>
  </property>
  <property fmtid="{D5CDD505-2E9C-101B-9397-08002B2CF9AE}" pid="17" name="PluginDependencies_15">
    <vt:lpwstr>cyVersion":null},{"dependencyType":"DataSource","dependencyId":":","dependencyVersion":null},{"dependencyType":"DataSource","dependencyId":":","dependencyVersion":null},{"dependencyType":"DataSource","dependencyId":":","dependencyVersion":null},{"dependen</vt:lpwstr>
  </property>
  <property fmtid="{D5CDD505-2E9C-101B-9397-08002B2CF9AE}" pid="18" name="PluginDependencies_16">
    <vt:lpwstr>cyType":"DataSource","dependencyId":":","dependencyVersion":null},{"dependencyType":"DataSource","dependencyId":":","dependencyVersion":null},{"dependencyType":"DataSource","dependencyId":":","dependencyVersion":null},{"dependencyType":"DataSource","depen</vt:lpwstr>
  </property>
  <property fmtid="{D5CDD505-2E9C-101B-9397-08002B2CF9AE}" pid="19" name="PluginDependencies_17">
    <vt:lpwstr>dencyId":":","dependencyVersion":null},{"dependencyType":"DataSource","dependencyId":":","dependencyVersion":null},{"dependencyType":"DataSource","dependencyId":":","dependencyVersion":null},{"dependencyType":"DataSource","dependencyId":":","dependencyVer</vt:lpwstr>
  </property>
  <property fmtid="{D5CDD505-2E9C-101B-9397-08002B2CF9AE}" pid="20" name="PluginDependencies_18">
    <vt:lpwstr>sion":null},{"dependencyType":"DataSource","dependencyId":":","dependencyVersion":null},{"dependencyType":"DataSource","dependencyId":":","dependencyVersion":null},{"dependencyType":"DataSource","dependencyId":":","dependencyVersion":null},{"dependencyTyp</vt:lpwstr>
  </property>
  <property fmtid="{D5CDD505-2E9C-101B-9397-08002B2CF9AE}" pid="21" name="PluginDependencies_19">
    <vt:lpwstr>e":"DataSource","dependencyId":":","dependencyVersion":null},{"dependencyType":"DataSource","dependencyId":":","dependencyVersion":null},{"dependencyType":"DataSource","dependencyId":":","dependencyVersion":null},{"dependencyType":"DataSource","dependency</vt:lpwstr>
  </property>
  <property fmtid="{D5CDD505-2E9C-101B-9397-08002B2CF9AE}" pid="22" name="PluginDependencies_20">
    <vt:lpwstr>Id":":","dependencyVersion":null},{"dependencyType":"DataSource","dependencyId":":","dependencyVersion":null},{"dependencyType":"DataSource","dependencyId":":","dependencyVersion":null},{"dependencyType":"DataSource","dependencyId":":","dependencyVersion"</vt:lpwstr>
  </property>
  <property fmtid="{D5CDD505-2E9C-101B-9397-08002B2CF9AE}" pid="23" name="PluginDependencies_21">
    <vt:lpwstr>:null},{"dependencyType":"DataSource","dependencyId":":","dependencyVersion":null},{"dependencyType":"DataSource","dependencyId":":","dependencyVersion":null},{"dependencyType":"DataSource","dependencyId":":","dependencyVersion":null},{"dependencyType":"D</vt:lpwstr>
  </property>
  <property fmtid="{D5CDD505-2E9C-101B-9397-08002B2CF9AE}" pid="24" name="PluginDependencies_22">
    <vt:lpwstr>ataSource","dependencyId":":","dependencyVersion":null},{"dependencyType":"DataSource","dependencyId":":","dependencyVersion":null},{"dependencyType":"DataSource","dependencyId":":","dependencyVersion":null},{"dependencyType":"DataSource","dependencyId":"</vt:lpwstr>
  </property>
  <property fmtid="{D5CDD505-2E9C-101B-9397-08002B2CF9AE}" pid="25" name="PluginDependencies_23">
    <vt:lpwstr>:","dependencyVersion":null},{"dependencyType":"DataSource","dependencyId":":","dependencyVersion":null},{"dependencyType":"DataSource","dependencyId":":","dependencyVersion":null},{"dependencyType":"DataSource","dependencyId":":","dependencyVersion":null</vt:lpwstr>
  </property>
  <property fmtid="{D5CDD505-2E9C-101B-9397-08002B2CF9AE}" pid="26" name="PluginDependencies_24">
    <vt:lpwstr>},{"dependencyType":"DataSource","dependencyId":":","dependencyVersion":null},{"dependencyType":"DataSource","dependencyId":":","dependencyVersion":null},{"dependencyType":"DataSource","dependencyId":":","dependencyVersion":null},{"dependencyType":"DataSo</vt:lpwstr>
  </property>
  <property fmtid="{D5CDD505-2E9C-101B-9397-08002B2CF9AE}" pid="27" name="PluginDependencies_25">
    <vt:lpwstr>urce","dependencyId":":","dependencyVersion":null},{"dependencyType":"DataSource","dependencyId":":","dependencyVersion":null},{"dependencyType":"DataSource","dependencyId":":","dependencyVersion":null},{"dependencyType":"DataSource","dependencyId":":","d</vt:lpwstr>
  </property>
  <property fmtid="{D5CDD505-2E9C-101B-9397-08002B2CF9AE}" pid="28" name="PluginDependencies_26">
    <vt:lpwstr>ependencyVersion":null},{"dependencyType":"DataSource","dependencyId":":","dependencyVersion":null},{"dependencyType":"DataSource","dependencyId":":","dependencyVersion":null},{"dependencyType":"DataSource","dependencyId":":","dependencyVersion":null},{"d</vt:lpwstr>
  </property>
  <property fmtid="{D5CDD505-2E9C-101B-9397-08002B2CF9AE}" pid="29" name="PluginDependencies_27">
    <vt:lpwstr>ependencyType":"DataSource","dependencyId":":","dependencyVersion":null},{"dependencyType":"DataSource","dependencyId":":","dependencyVersion":null},{"dependencyType":"DataSource","dependencyId":":","dependencyVersion":null},{"dependencyType":"DataSource"</vt:lpwstr>
  </property>
  <property fmtid="{D5CDD505-2E9C-101B-9397-08002B2CF9AE}" pid="30" name="PluginDependencies_28">
    <vt:lpwstr>,"dependencyId":":","dependencyVersion":null},{"dependencyType":"DataSource","dependencyId":":","dependencyVersion":null},{"dependencyType":"DataSource","dependencyId":":","dependencyVersion":null},{"dependencyType":"DataSource","dependencyId":":","depend</vt:lpwstr>
  </property>
  <property fmtid="{D5CDD505-2E9C-101B-9397-08002B2CF9AE}" pid="31" name="PluginDependencies_29">
    <vt:lpwstr>encyVersion":null},{"dependencyType":"DataSource","dependencyId":":","dependencyVersion":null},{"dependencyType":"DataSource","dependencyId":":","dependencyVersion":null},{"dependencyType":"DataSource","dependencyId":":","dependencyVersion":null},{"depend</vt:lpwstr>
  </property>
  <property fmtid="{D5CDD505-2E9C-101B-9397-08002B2CF9AE}" pid="32" name="PluginDependencies_30">
    <vt:lpwstr>encyType":"DataSource","dependencyId":":","dependencyVersion":null},{"dependencyType":"DataSource","dependencyId":":","dependencyVersion":null},{"dependencyType":"DataSource","dependencyId":":","dependencyVersion":null},{"dependencyType":"DataSource","dep</vt:lpwstr>
  </property>
  <property fmtid="{D5CDD505-2E9C-101B-9397-08002B2CF9AE}" pid="33" name="PluginDependencies_31">
    <vt:lpwstr>endencyId":":","dependencyVersion":null},{"dependencyType":"DataSource","dependencyId":":","dependencyVersion":null},{"dependencyType":"DataSource","dependencyId":":","dependencyVersion":null},{"dependencyType":"DataSource","dependencyId":":","dependencyV</vt:lpwstr>
  </property>
  <property fmtid="{D5CDD505-2E9C-101B-9397-08002B2CF9AE}" pid="34" name="PluginDependencies_32">
    <vt:lpwstr>ersion":null},{"dependencyType":"DataSource","dependencyId":":","dependencyVersion":null},{"dependencyType":"DataSource","dependencyId":":","dependencyVersion":null},{"dependencyType":"DataSource","dependencyId":":","dependencyVersion":null},{"dependencyT</vt:lpwstr>
  </property>
  <property fmtid="{D5CDD505-2E9C-101B-9397-08002B2CF9AE}" pid="35" name="PluginDependencies_33">
    <vt:lpwstr>ype":"DataSource","dependencyId":":","dependencyVersion":null},{"dependencyType":"DataSource","dependencyId":":","dependencyVersion":null},{"dependencyType":"DataSource","dependencyId":":","dependencyVersion":null},{"dependencyType":"DataSource","dependen</vt:lpwstr>
  </property>
  <property fmtid="{D5CDD505-2E9C-101B-9397-08002B2CF9AE}" pid="36" name="PluginDependencies_34">
    <vt:lpwstr>cyId":":","dependencyVersion":null},{"dependencyType":"DataSource","dependencyId":":","dependencyVersion":null},{"dependencyType":"DataSource","dependencyId":":","dependencyVersion":null},{"dependencyType":"DataSource","dependencyId":":","dependencyVersio</vt:lpwstr>
  </property>
  <property fmtid="{D5CDD505-2E9C-101B-9397-08002B2CF9AE}" pid="37" name="PluginDependencies_35">
    <vt:lpwstr>n":null},{"dependencyType":"DataSource","dependencyId":":","dependencyVersion":null},{"dependencyType":"DataSource","dependencyId":":","dependencyVersion":null},{"dependencyType":"DataSource","dependencyId":":","dependencyVersion":null},{"dependencyType":</vt:lpwstr>
  </property>
  <property fmtid="{D5CDD505-2E9C-101B-9397-08002B2CF9AE}" pid="38" name="PluginDependencies_36">
    <vt:lpwstr>"DataSource","dependencyId":":","dependencyVersion":null},{"dependencyType":"DataSource","dependencyId":":","dependencyVersion":null},{"dependencyType":"DataSource","dependencyId":":","dependencyVersion":null},{"dependencyType":"DataSource","dependencyId"</vt:lpwstr>
  </property>
  <property fmtid="{D5CDD505-2E9C-101B-9397-08002B2CF9AE}" pid="39" name="PluginDependencies_37">
    <vt:lpwstr>:":","dependencyVersion":null},{"dependencyType":"DataSource","dependencyId":":","dependencyVersion":null},{"dependencyType":"DataSource","dependencyId":":","dependencyVersion":null},{"dependencyType":"DataSource","dependencyId":":","dependencyVersion":nu</vt:lpwstr>
  </property>
  <property fmtid="{D5CDD505-2E9C-101B-9397-08002B2CF9AE}" pid="40" name="PluginDependencies_38">
    <vt:lpwstr>ll},{"dependencyType":"DataSource","dependencyId":":","dependencyVersion":null},{"dependencyType":"DataSource","dependencyId":":","dependencyVersion":null},{"dependencyType":"DataSource","dependencyId":":","dependencyVersion":null},{"dependencyType":"Data</vt:lpwstr>
  </property>
  <property fmtid="{D5CDD505-2E9C-101B-9397-08002B2CF9AE}" pid="41" name="PluginDependencies_39">
    <vt:lpwstr>Source","dependencyId":":","dependencyVersion":null},{"dependencyType":"DataSource","dependencyId":":","dependencyVersion":null},{"dependencyType":"DataSource","dependencyId":":","dependencyVersion":null},{"dependencyType":"DataSource","dependencyId":":",</vt:lpwstr>
  </property>
  <property fmtid="{D5CDD505-2E9C-101B-9397-08002B2CF9AE}" pid="42" name="PluginDependencies_40">
    <vt:lpwstr>"dependencyVersion":null},{"dependencyType":"DataSource","dependencyId":":","dependencyVersion":null},{"dependencyType":"DataSource","dependencyId":":","dependencyVersion":null},{"dependencyType":"DataSource","dependencyId":":","dependencyVersion":null},{</vt:lpwstr>
  </property>
  <property fmtid="{D5CDD505-2E9C-101B-9397-08002B2CF9AE}" pid="43" name="PluginDependencies_41">
    <vt:lpwstr>"dependencyType":"DataSource","dependencyId":":","dependencyVersion":null},{"dependencyType":"DataSource","dependencyId":":","dependencyVersion":null},{"dependencyType":"DataSource","dependencyId":":","dependencyVersion":null},{"dependencyType":"DataSourc</vt:lpwstr>
  </property>
  <property fmtid="{D5CDD505-2E9C-101B-9397-08002B2CF9AE}" pid="44" name="PluginDependencies_42">
    <vt:lpwstr>e","dependencyId":":","dependencyVersion":null},{"dependencyType":"DataSource","dependencyId":":","dependencyVersion":null},{"dependencyType":"DataSource","dependencyId":":","dependencyVersion":null},{"dependencyType":"DataSource","dependencyId":":","depe</vt:lpwstr>
  </property>
  <property fmtid="{D5CDD505-2E9C-101B-9397-08002B2CF9AE}" pid="45" name="PluginDependencies_43">
    <vt:lpwstr>ndencyVersion":null},{"dependencyType":"DataSource","dependencyId":":","dependencyVersion":null},{"dependencyType":"DataSource","dependencyId":":","dependencyVersion":null},{"dependencyType":"DataSource","dependencyId":":","dependencyVersion":null},{"depe</vt:lpwstr>
  </property>
  <property fmtid="{D5CDD505-2E9C-101B-9397-08002B2CF9AE}" pid="46" name="PluginDependencies_44">
    <vt:lpwstr>ndencyType":"DataSource","dependencyId":":","dependencyVersion":null},{"dependencyType":"DataSource","dependencyId":":","dependencyVersion":null},{"dependencyType":"DataSource","dependencyId":":","dependencyVersion":null},{"dependencyType":"DataSource","d</vt:lpwstr>
  </property>
  <property fmtid="{D5CDD505-2E9C-101B-9397-08002B2CF9AE}" pid="47" name="PluginDependencies_45">
    <vt:lpwstr>ependencyId":":","dependencyVersion":null},{"dependencyType":"DataSource","dependencyId":":","dependencyVersion":null},{"dependencyType":"DataSource","dependencyId":":","dependencyVersion":null},{"dependencyType":"DataSource","dependencyId":":","dependenc</vt:lpwstr>
  </property>
  <property fmtid="{D5CDD505-2E9C-101B-9397-08002B2CF9AE}" pid="48" name="PluginDependencies_46">
    <vt:lpwstr>yVersion":null},{"dependencyType":"DataSource","dependencyId":":","dependencyVersion":null},{"dependencyType":"DataSource","dependencyId":":","dependencyVersion":null},{"dependencyType":"DataSource","dependencyId":":","dependencyVersion":null},{"dependenc</vt:lpwstr>
  </property>
  <property fmtid="{D5CDD505-2E9C-101B-9397-08002B2CF9AE}" pid="49" name="PluginDependencies_47">
    <vt:lpwstr>yType":"DataSource","dependencyId":":","dependencyVersion":null},{"dependencyType":"DataSource","dependencyId":":","dependencyVersion":null},{"dependencyType":"DataSource","dependencyId":":","dependencyVersion":null},{"dependencyType":"DataSource","depend</vt:lpwstr>
  </property>
  <property fmtid="{D5CDD505-2E9C-101B-9397-08002B2CF9AE}" pid="50" name="PluginDependencies_48">
    <vt:lpwstr>encyId":":","dependencyVersion":null},{"dependencyType":"DataSource","dependencyId":":","dependencyVersion":null},{"dependencyType":"DataSource","dependencyId":":","dependencyVersion":null},{"dependencyType":"DataSource","dependencyId":":","dependencyVers</vt:lpwstr>
  </property>
  <property fmtid="{D5CDD505-2E9C-101B-9397-08002B2CF9AE}" pid="51" name="PluginDependencies_49">
    <vt:lpwstr>ion":null},{"dependencyType":"DataSource","dependencyId":":","dependencyVersion":null},{"dependencyType":"DataSource","dependencyId":":","dependencyVersion":null},{"dependencyType":"DataSource","dependencyId":":","dependencyVersion":null},{"dependencyType</vt:lpwstr>
  </property>
  <property fmtid="{D5CDD505-2E9C-101B-9397-08002B2CF9AE}" pid="52" name="PluginDependencies_50">
    <vt:lpwstr>":"DataSource","dependencyId":":","dependencyVersion":null},{"dependencyType":"DataSource","dependencyId":":","dependencyVersion":null},{"dependencyType":"DataSource","dependencyId":":","dependencyVersion":null},{"dependencyType":"DataSource","dependencyI</vt:lpwstr>
  </property>
  <property fmtid="{D5CDD505-2E9C-101B-9397-08002B2CF9AE}" pid="53" name="PluginDependencies_51">
    <vt:lpwstr>d":":","dependencyVersion":null},{"dependencyType":"DataSource","dependencyId":":","dependencyVersion":null},{"dependencyType":"DataSource","dependencyId":":","dependencyVersion":null},{"dependencyType":"DataSource","dependencyId":":","dependencyVersion":</vt:lpwstr>
  </property>
  <property fmtid="{D5CDD505-2E9C-101B-9397-08002B2CF9AE}" pid="54" name="PluginDependencies_52">
    <vt:lpwstr>null},{"dependencyType":"DataSource","dependencyId":":","dependencyVersion":null},{"dependencyType":"DataSource","dependencyId":":","dependencyVersion":null},{"dependencyType":"DataSource","dependencyId":":","dependencyVersion":null},{"dependencyType":"Da</vt:lpwstr>
  </property>
  <property fmtid="{D5CDD505-2E9C-101B-9397-08002B2CF9AE}" pid="55" name="PluginDependencies_53">
    <vt:lpwstr>taSource","dependencyId":":","dependencyVersion":null}],"635926855539746206:636045261152541359":[],"635926855539746206:636045261152541360":[],"635926855539746206:636045261152541361":[],"635926855539746206:636045261152541362":[],"635690283596553901:6357565</vt:lpwstr>
  </property>
  <property fmtid="{D5CDD505-2E9C-101B-9397-08002B2CF9AE}" pid="56" name="PluginDependencies_54">
    <vt:lpwstr>74568773657":[]}</vt:lpwstr>
  </property>
  <property fmtid="{D5CDD505-2E9C-101B-9397-08002B2CF9AE}" pid="57" name="CustomerId">
    <vt:lpwstr>auoffice</vt:lpwstr>
  </property>
  <property fmtid="{D5CDD505-2E9C-101B-9397-08002B2CF9AE}" pid="58" name="TemplateId">
    <vt:lpwstr>636196524199658508</vt:lpwstr>
  </property>
  <property fmtid="{D5CDD505-2E9C-101B-9397-08002B2CF9AE}" pid="59" name="UserProfileId">
    <vt:lpwstr>638376475290379762</vt:lpwstr>
  </property>
  <property fmtid="{D5CDD505-2E9C-101B-9397-08002B2CF9AE}" pid="60" name="TemplafyTimeStamp">
    <vt:lpwstr>2017-02-24T14:35:30.3621506Z</vt:lpwstr>
  </property>
  <property fmtid="{D5CDD505-2E9C-101B-9397-08002B2CF9AE}" pid="61" name="OfficeID">
    <vt:lpwstr>5150</vt:lpwstr>
  </property>
  <property fmtid="{D5CDD505-2E9C-101B-9397-08002B2CF9AE}" pid="62" name="colorthemechange">
    <vt:lpwstr>True</vt:lpwstr>
  </property>
</Properties>
</file>