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03" d="100"/>
          <a:sy n="103" d="100"/>
        </p:scale>
        <p:origin x="8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6763"/>
            <a:ext cx="5114925" cy="383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err="1" smtClean="0"/>
              <a:t>Nedarvning</a:t>
            </a:r>
            <a:r>
              <a:rPr lang="da-DK" sz="2000" dirty="0" smtClean="0"/>
              <a:t> – en af de mest geniale konstruktioner i objektorienterede sprog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708920"/>
            <a:ext cx="3195464" cy="39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ovenstående type cast,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variablen v virkelig er en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758452" y="2573064"/>
            <a:ext cx="452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</a:t>
            </a:r>
            <a:r>
              <a:rPr lang="da-DK" sz="1800" kern="0" dirty="0" err="1" smtClean="0"/>
              <a:t>accessor</a:t>
            </a:r>
            <a:r>
              <a:rPr lang="da-DK" sz="1800" kern="0" dirty="0" smtClean="0"/>
              <a:t>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(</a:t>
            </a:r>
            <a:r>
              <a:rPr lang="da-DK" sz="2000" dirty="0" err="1" smtClean="0"/>
              <a:t>NewsFeed</a:t>
            </a:r>
            <a:r>
              <a:rPr lang="da-DK" sz="2000" dirty="0" smtClean="0"/>
              <a:t>)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373216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5" y="4797152"/>
            <a:ext cx="5805336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1" y="5500584"/>
            <a:ext cx="3801058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340611" y="1875454"/>
            <a:ext cx="1134834" cy="72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516267" y="1626245"/>
            <a:ext cx="252022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074229" y="2204864"/>
            <a:ext cx="4012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518223" y="2102651"/>
            <a:ext cx="251827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hashCode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147329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println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den tekststreng som</a:t>
            </a:r>
            <a:br>
              <a:rPr lang="da-DK" sz="1800" kern="0" dirty="0" smtClean="0"/>
            </a:br>
            <a:r>
              <a:rPr lang="da-DK" sz="1800" kern="0" dirty="0" smtClean="0"/>
              <a:t>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har </a:t>
            </a:r>
            <a:r>
              <a:rPr lang="da-DK" sz="1800" kern="0" dirty="0"/>
              <a:t>Class klassen </a:t>
            </a:r>
            <a:r>
              <a:rPr lang="da-DK" sz="1800" kern="0" dirty="0" smtClean="0"/>
              <a:t>præcis et </a:t>
            </a:r>
            <a:r>
              <a:rPr lang="da-DK" sz="1800" kern="0" dirty="0"/>
              <a:t>objekt </a:t>
            </a:r>
            <a:r>
              <a:rPr lang="da-DK" sz="1800" kern="0" dirty="0" smtClean="0"/>
              <a:t>for hver af programmets typer </a:t>
            </a:r>
            <a:r>
              <a:rPr lang="da-DK" sz="1800" kern="0" dirty="0"/>
              <a:t>(også de primitive)</a:t>
            </a:r>
            <a:r>
              <a:rPr lang="da-DK" sz="1800" kern="0" dirty="0" smtClean="0"/>
              <a:t> </a:t>
            </a:r>
            <a:endParaRPr lang="da-DK" sz="1800" kern="0" dirty="0"/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3995936" y="4506345"/>
            <a:ext cx="0" cy="362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800"/>
              </a:spcBef>
              <a:buChar char="•"/>
              <a:tabLst>
                <a:tab pos="2152650" algn="l"/>
              </a:tabLst>
            </a:pP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Hvis I overskriver en equals metode, skal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nedenstående </a:t>
            </a: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være opfyldt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Equals skal være en 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92374" y="1457866"/>
            <a:ext cx="7535194" cy="20662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26946" y="2494980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0846" y="2326230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2240" y="2648848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7645" y="2898025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41780" y="280739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47201" y="3060513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20932" y="220124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02877" y="203811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20085" y="1927242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333" y="1738006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3653261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89200" y="4039424"/>
            <a:ext cx="6556123" cy="163324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 other = (Child) 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3825" y="4173004"/>
            <a:ext cx="23653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superklassen (tjekker den dynamiske type og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superklassens feltvariabler)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88394" y="4518305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31215" y="5357687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40208" y="5183044"/>
            <a:ext cx="0" cy="225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78954" y="3264284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26600" y="3165758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17073" y="3253398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79400" y="3114049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71332" y="1586978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også 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41780" y="5181289"/>
            <a:ext cx="10153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Type cast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321610" y="4873787"/>
            <a:ext cx="449388" cy="3579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36" grpId="0" animBg="1"/>
      <p:bldP spid="37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47978" y="1948019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562" y="1083923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1363" y="2740107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9527" y="4869160"/>
            <a:ext cx="8352928" cy="1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betyder, at feltvariabler/metoder kan tilgås fra klasser i samme </a:t>
            </a:r>
            <a:r>
              <a:rPr lang="da-DK" altLang="da-DK" sz="1800" kern="0" dirty="0" smtClean="0"/>
              <a:t>programpakke (men ikke fra subklasserne)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4" y="2066730"/>
            <a:ext cx="5086119" cy="4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</a:t>
            </a:r>
            <a:r>
              <a:rPr lang="da-DK" sz="2000" dirty="0" smtClean="0"/>
              <a:t>i Norden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Ved ankomst til en by kan man optjene/miste 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Det gælder om at samle flest point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528392" cy="46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Se eventuelt også dokumentationen af Turtle klasen i det projekt, der blev udleveret i Skildpadde 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Den skulle </a:t>
            </a:r>
            <a:r>
              <a:rPr lang="da-DK" altLang="da-DK" sz="1600" kern="0" dirty="0" smtClean="0">
                <a:ea typeface="ＭＳ Ｐゴシック" pitchFamily="34" charset="-128"/>
              </a:rPr>
              <a:t>gerne </a:t>
            </a:r>
            <a:r>
              <a:rPr lang="da-DK" altLang="da-DK" sz="1600" kern="0" dirty="0">
                <a:ea typeface="ＭＳ Ｐゴシック" pitchFamily="34" charset="-128"/>
              </a:rPr>
              <a:t>være ”eksemplarisk”</a:t>
            </a:r>
          </a:p>
          <a:p>
            <a:pPr>
              <a:spcBef>
                <a:spcPts val="1800"/>
              </a:spcBef>
            </a:pP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452875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Projekter, der ikke er godkendt på testserveren giver helt automatisk genaflevering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Har I behov for hjælp, så gå til øvelserne eller i studiecaféen (eller brug diskussionsforummet)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  <a:r>
              <a:rPr lang="da-DK" sz="2000" dirty="0"/>
              <a:t> (underklasser)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366237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541370" y="2616114"/>
                  <a:ext cx="0" cy="2166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Ingen kodedublering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klart, hvad der er fælles/forskelligt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25364" y="2889432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11183</TotalTime>
  <Words>6050</Words>
  <Application>Microsoft Office PowerPoint</Application>
  <PresentationFormat>On-screen Show (4:3)</PresentationFormat>
  <Paragraphs>874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1040</cp:revision>
  <cp:lastPrinted>2019-07-30T07:46:50Z</cp:lastPrinted>
  <dcterms:created xsi:type="dcterms:W3CDTF">2009-09-02T10:07:09Z</dcterms:created>
  <dcterms:modified xsi:type="dcterms:W3CDTF">2024-11-04T17:32:23Z</dcterms:modified>
</cp:coreProperties>
</file>