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385" r:id="rId2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37" d="100"/>
          <a:sy n="137" d="100"/>
        </p:scale>
        <p:origin x="132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56468" y="5667923"/>
            <a:ext cx="6519788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 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testklasse, idet det så er nemmere at gentage eksperimentet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923788" y="5876909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i kursets anden halvdel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880842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995" y="5133229"/>
            <a:ext cx="2888068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6176" y="516397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vælger det objekt, som vi vil inspicere, via kaldstakken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i kursets anden halvdel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170807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273613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747069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818507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182302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736440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133129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2991016"/>
            <a:ext cx="2896413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124744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04147" y="4095997"/>
            <a:ext cx="4302732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</a:t>
            </a:r>
            <a:r>
              <a:rPr lang="da-DK" altLang="da-DK" sz="1400" b="1" dirty="0">
                <a:solidFill>
                  <a:srgbClr val="0000FF"/>
                </a:solidFill>
              </a:rPr>
              <a:t>at skabe et objekt og 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højre-klikke på det, kan man se, hvilke public metoder klassen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32498" y="2997843"/>
            <a:ext cx="446826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udelader sommetider nogle klasser, metoder, feltvariabler, parametre eller returtyper, f.eks. er der her kun returtyper med i den ene af klasserne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448809" cy="1656185"/>
            <a:chOff x="4880110" y="3167742"/>
            <a:chExt cx="3448809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5707954" y="3621352"/>
              <a:ext cx="2620965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automatisk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71680" y="5167216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60" dirty="0" smtClean="0">
                <a:solidFill>
                  <a:srgbClr val="008000"/>
                </a:solidFill>
              </a:rPr>
              <a:t>automatisk</a:t>
            </a:r>
            <a:r>
              <a:rPr lang="da-DK" altLang="da-DK" spc="-60" dirty="0" smtClean="0"/>
              <a:t> ud fra de kommentarer,</a:t>
            </a:r>
            <a:r>
              <a:rPr lang="da-DK" altLang="da-DK" dirty="0" smtClean="0"/>
              <a:t> der er i Java koden</a:t>
            </a:r>
            <a:endParaRPr lang="da-DK" altLang="da-DK" dirty="0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4139952" y="150506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4161250" y="199760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4156984" y="239579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193787" y="3076170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1641</Words>
  <Application>Microsoft Office PowerPoint</Application>
  <PresentationFormat>On-screen Show (4:3)</PresentationFormat>
  <Paragraphs>326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457</cp:revision>
  <cp:lastPrinted>2019-03-18T14:14:07Z</cp:lastPrinted>
  <dcterms:created xsi:type="dcterms:W3CDTF">2009-09-02T10:07:09Z</dcterms:created>
  <dcterms:modified xsi:type="dcterms:W3CDTF">2023-09-04T10:13:28Z</dcterms:modified>
</cp:coreProperties>
</file>