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84" r:id="rId5"/>
    <p:sldId id="348" r:id="rId6"/>
    <p:sldId id="408" r:id="rId7"/>
    <p:sldId id="409" r:id="rId8"/>
    <p:sldId id="345" r:id="rId9"/>
    <p:sldId id="349" r:id="rId10"/>
    <p:sldId id="368" r:id="rId11"/>
    <p:sldId id="344" r:id="rId12"/>
    <p:sldId id="390" r:id="rId13"/>
    <p:sldId id="405" r:id="rId14"/>
    <p:sldId id="393" r:id="rId15"/>
    <p:sldId id="401" r:id="rId16"/>
    <p:sldId id="400" r:id="rId17"/>
    <p:sldId id="402" r:id="rId18"/>
    <p:sldId id="404" r:id="rId19"/>
    <p:sldId id="365" r:id="rId20"/>
    <p:sldId id="381" r:id="rId21"/>
    <p:sldId id="382" r:id="rId22"/>
    <p:sldId id="389" r:id="rId23"/>
    <p:sldId id="395" r:id="rId24"/>
    <p:sldId id="397" r:id="rId25"/>
    <p:sldId id="406" r:id="rId26"/>
    <p:sldId id="412" r:id="rId27"/>
    <p:sldId id="413" r:id="rId28"/>
    <p:sldId id="378" r:id="rId29"/>
    <p:sldId id="411" r:id="rId30"/>
    <p:sldId id="414" r:id="rId31"/>
    <p:sldId id="415" r:id="rId32"/>
    <p:sldId id="377" r:id="rId3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6730" autoAdjust="0"/>
  </p:normalViewPr>
  <p:slideViewPr>
    <p:cSldViewPr>
      <p:cViewPr varScale="1">
        <p:scale>
          <a:sx n="101" d="100"/>
          <a:sy n="101" d="100"/>
        </p:scale>
        <p:origin x="120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778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542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0701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19651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7/docs/api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space.au.dk/d2l/le/lessons/145688/lessons/188391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 </a:t>
            </a:r>
            <a:r>
              <a:rPr lang="da-DK" altLang="da-DK" sz="1600" b="1" dirty="0">
                <a:solidFill>
                  <a:srgbClr val="0000CC"/>
                </a:solidFill>
              </a:rPr>
              <a:t>(kontrolvariabel)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gennemløbe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81310" y="5661248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Sum er erklæret til at være en double for at undgå nedrunding til heltal, når vi dividerer med antallet af personer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 smtClean="0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Math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d1</a:t>
            </a:r>
            <a:r>
              <a:rPr lang="da-DK" altLang="da-DK" sz="1800" spc="-40" dirty="0" smtClean="0">
                <a:ea typeface="ＭＳ Ｐゴシック" pitchFamily="34" charset="-128"/>
              </a:rPr>
              <a:t> og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d2</a:t>
            </a:r>
            <a:r>
              <a:rPr lang="da-DK" altLang="da-DK" sz="1800" spc="-40" dirty="0" smtClean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 smtClean="0">
                <a:ea typeface="ＭＳ Ｐゴシック" pitchFamily="34" charset="-128"/>
              </a:rPr>
              <a:t>Die</a:t>
            </a:r>
            <a:r>
              <a:rPr lang="da-DK" altLang="da-DK" sz="1800" spc="-40" dirty="0" smtClean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hvilken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6" y="4602041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</a:t>
            </a:r>
            <a:r>
              <a:rPr lang="da-DK" sz="1800" kern="0" dirty="0" smtClean="0"/>
              <a:t>angiver </a:t>
            </a:r>
            <a:r>
              <a:rPr lang="da-DK" sz="1800" kern="0" dirty="0" smtClean="0"/>
              <a:t>antallet af terninger</a:t>
            </a:r>
            <a:endParaRPr lang="da-DK" sz="1800" kern="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44953" y="6092845"/>
            <a:ext cx="8015479" cy="72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dirty="0" smtClean="0"/>
              <a:t>Endelig skal I tilpasse </a:t>
            </a:r>
            <a:r>
              <a:rPr lang="da-DK" sz="1800" dirty="0"/>
              <a:t>metoderne i TestDriver klassen, således at de kan anvendes til raflebægre af ovenstående slags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31" y="1178437"/>
            <a:ext cx="3772426" cy="5313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81786"/>
            <a:ext cx="1333686" cy="5330647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Brug af testserveren – uddrag af logfil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7333" y="1486510"/>
            <a:ext cx="6216382" cy="4859062"/>
            <a:chOff x="867333" y="1486510"/>
            <a:chExt cx="6216382" cy="4859062"/>
          </a:xfrm>
        </p:grpSpPr>
        <p:sp>
          <p:nvSpPr>
            <p:cNvPr id="7" name="Rectangle 6"/>
            <p:cNvSpPr/>
            <p:nvPr/>
          </p:nvSpPr>
          <p:spPr bwMode="auto">
            <a:xfrm>
              <a:off x="869493" y="2074975"/>
              <a:ext cx="6192688" cy="8400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68380" y="1486510"/>
              <a:ext cx="6192713" cy="59408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68413" y="2912802"/>
              <a:ext cx="6192688" cy="108234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67333" y="3991305"/>
              <a:ext cx="6193517" cy="57990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99592" y="5445224"/>
              <a:ext cx="6184123" cy="90034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85453" y="1549910"/>
            <a:ext cx="986426" cy="4544641"/>
            <a:chOff x="2185453" y="1549910"/>
            <a:chExt cx="986426" cy="4544641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204228" y="1549910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kørsler på 10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85453" y="2217749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kørsler på 15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35776" y="321021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7 kørsler på 3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228595" y="4027687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kørsler på 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235775" y="563288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kørsler på 12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27996" y="3342570"/>
            <a:ext cx="1224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36 kørsler på 3 1/2 time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Brug af testserveren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18136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giver ikke mening at lave masser af testkørsler inden for ganske få minutter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Man kan jo slet ikke nå at studere testrapporterne, før næste testkørsel sættes i gang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Endsige tænke sig om og finde ud af, hvad der er galt, og hvad der bør rettes inden næste testkørsel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arbejde på ovenstående måde opnår man kun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spilde sin egen tid (ved at vente på masser af testrapporter)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genere sine medstuderende, idet testserveren belastes helt unødvendigt, hvilket (for de mere komplekse afleveringsopgaver) kan give nedbrud og forøget ventetid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testkørsler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Indtil nu er der (i løbet af de første to uger) lavet ca. 2.000 testkørsler, hvilket giver et gennemsnit på 10 per student (eller 20 per par)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Men testkørslerne er meget ujævnt fordelt – nogle studerende har allerede mere end 50 </a:t>
            </a:r>
            <a:r>
              <a:rPr lang="da-DK" sz="1800" dirty="0" smtClean="0"/>
              <a:t>testkørsler          </a:t>
            </a:r>
            <a:r>
              <a:rPr lang="da-DK" sz="1800" b="1" dirty="0" smtClean="0">
                <a:hlinkClick r:id="rId3"/>
              </a:rPr>
              <a:t>Link</a:t>
            </a:r>
            <a:endParaRPr lang="da-DK" sz="1800" b="1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3736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til </a:t>
            </a:r>
            <a:r>
              <a:rPr lang="da-DK" altLang="da-DK" sz="1800" dirty="0" smtClean="0"/>
              <a:t>for,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Brightspace side under</a:t>
            </a:r>
            <a:br>
              <a:rPr lang="da-DK" altLang="da-DK" sz="1800" dirty="0" smtClean="0"/>
            </a:br>
            <a:r>
              <a:rPr lang="da-DK" altLang="da-DK" sz="1800" dirty="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</a:t>
            </a:r>
            <a:r>
              <a:rPr lang="da-DK" sz="1800" dirty="0" smtClean="0"/>
              <a:t>kurset”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7816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</a:t>
            </a:r>
            <a:r>
              <a:rPr lang="da-DK" altLang="da-DK" sz="1800" kern="0" smtClean="0"/>
              <a:t>for det</a:t>
            </a: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661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Lokale variabler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syntaksfejl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7F148F0E-CE59-45E4-B1D6-DC0F178FDF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24A005-F65F-48C1-AD47-7A7DE8CB8B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0FF96A-A035-407A-B35F-3CD3779C2A9B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e064323b-8959-406a-a3e9-bb6e93638192"/>
    <ds:schemaRef ds:uri="f659a008-7c21-4ee3-a745-e38581e131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9727</TotalTime>
  <Words>3358</Words>
  <Application>Microsoft Office PowerPoint</Application>
  <PresentationFormat>On-screen Show (4:3)</PresentationFormat>
  <Paragraphs>536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Brug af testserveren – uddrag af logfil</vt:lpstr>
      <vt:lpstr>Brug af testserveren (fortsat)</vt:lpstr>
      <vt:lpstr>● Opsummering</vt:lpstr>
      <vt:lpstr>Hvor kan du få hjælp?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687</cp:revision>
  <cp:lastPrinted>2018-09-07T11:53:33Z</cp:lastPrinted>
  <dcterms:created xsi:type="dcterms:W3CDTF">2011-09-05T07:28:16Z</dcterms:created>
  <dcterms:modified xsi:type="dcterms:W3CDTF">2024-09-05T10:15:10Z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