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7" r:id="rId2"/>
    <p:sldId id="325" r:id="rId3"/>
    <p:sldId id="332" r:id="rId4"/>
    <p:sldId id="326" r:id="rId5"/>
    <p:sldId id="328" r:id="rId6"/>
    <p:sldId id="333" r:id="rId7"/>
    <p:sldId id="334" r:id="rId8"/>
    <p:sldId id="329" r:id="rId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3333FF"/>
    <a:srgbClr val="000066"/>
    <a:srgbClr val="CCFFCC"/>
    <a:srgbClr val="0070C0"/>
    <a:srgbClr val="FFFFCC"/>
    <a:srgbClr val="A50021"/>
    <a:srgbClr val="003399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3" autoAdjust="0"/>
    <p:restoredTop sz="91470" autoAdjust="0"/>
  </p:normalViewPr>
  <p:slideViewPr>
    <p:cSldViewPr>
      <p:cViewPr varScale="1">
        <p:scale>
          <a:sx n="91" d="100"/>
          <a:sy n="91" d="100"/>
        </p:scale>
        <p:origin x="92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9B72ED5-D56E-43C1-9A86-F9C737C85E72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07561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 smtClean="0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A1D1252-0C2B-4266-B303-945A70430AA2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5460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9318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5900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173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987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413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  <a:lvl2pPr>
              <a:defRPr>
                <a:solidFill>
                  <a:srgbClr val="003399"/>
                </a:solidFill>
              </a:defRPr>
            </a:lvl2pPr>
            <a:lvl3pPr>
              <a:defRPr>
                <a:solidFill>
                  <a:srgbClr val="003399"/>
                </a:solidFill>
              </a:defRPr>
            </a:lvl3pPr>
            <a:lvl4pPr>
              <a:defRPr>
                <a:solidFill>
                  <a:srgbClr val="003399"/>
                </a:solidFill>
              </a:defRPr>
            </a:lvl4pPr>
            <a:lvl5pPr>
              <a:defRPr>
                <a:solidFill>
                  <a:srgbClr val="003399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424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CEED92A3-47A7-448B-8A93-FD200BEAE2A8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07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424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CEED92A3-47A7-448B-8A93-FD200BEAE2A8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399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99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3399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Uge 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3 –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Torsdag </a:t>
            </a:r>
            <a:r>
              <a:rPr lang="da-DK" altLang="da-DK" sz="3200">
                <a:solidFill>
                  <a:srgbClr val="000066"/>
                </a:solidFill>
                <a:ea typeface="ＭＳ Ｐゴシック" pitchFamily="34" charset="-128"/>
              </a:rPr>
              <a:t>– </a:t>
            </a:r>
            <a:r>
              <a:rPr lang="da-DK" altLang="da-DK" sz="3200" smtClean="0">
                <a:solidFill>
                  <a:srgbClr val="000066"/>
                </a:solidFill>
                <a:ea typeface="ＭＳ Ｐゴシック" pitchFamily="34" charset="-128"/>
              </a:rPr>
              <a:t>Første 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time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Find en teenager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030816"/>
            <a:ext cx="7632848" cy="386015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dirty="0" smtClean="0">
                <a:solidFill>
                  <a:srgbClr val="339933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metoderne er lovlige og returnerer en teenager?</a:t>
            </a:r>
            <a:endParaRPr lang="da-DK" altLang="da-DK" sz="20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180" y="1478209"/>
            <a:ext cx="5832648" cy="144655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</a:t>
            </a:r>
            <a:r>
              <a:rPr 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findTeenager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&gt;= 13 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19)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1328" y="2998932"/>
            <a:ext cx="5884273" cy="166814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findTeenager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(13 &lt;=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&lt;= 19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null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dirty="0">
              <a:solidFill>
                <a:srgbClr val="0070C0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435314" y="1478209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131" name="TextBox 4"/>
          <p:cNvSpPr txBox="1">
            <a:spLocks noChangeArrowheads="1"/>
          </p:cNvSpPr>
          <p:nvPr/>
        </p:nvSpPr>
        <p:spPr bwMode="auto">
          <a:xfrm>
            <a:off x="386252" y="2998932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22729" y="3730860"/>
            <a:ext cx="448413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6404" y="4750110"/>
            <a:ext cx="5884273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findTeenager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</a:t>
            </a:r>
            <a:r>
              <a:rPr 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null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(12 &lt;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20)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p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dirty="0">
              <a:solidFill>
                <a:srgbClr val="0070C0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81328" y="475011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>
            <a:off x="338099" y="5578410"/>
            <a:ext cx="413569" cy="338295"/>
          </a:xfrm>
          <a:prstGeom prst="rightArrow">
            <a:avLst>
              <a:gd name="adj1" fmla="val 50000"/>
              <a:gd name="adj2" fmla="val 50212"/>
            </a:avLst>
          </a:prstGeom>
          <a:noFill/>
          <a:ln w="381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/>
          <a:p>
            <a:endParaRPr lang="da-DK" altLang="da-DK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843808" y="6211260"/>
            <a:ext cx="3803817" cy="41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men ineffektiv, idet den fortsætter søgningen efter at have fundet en teenager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098092" y="4333264"/>
            <a:ext cx="546773" cy="31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358073" y="2507537"/>
            <a:ext cx="3322604" cy="48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et return statement, men det er ikke sikkert at det bliver udført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2746" y="271524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912017" y="2846158"/>
            <a:ext cx="118615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998640" y="3033518"/>
            <a:ext cx="1727424" cy="7310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indent="0" eaLnBrk="1" hangingPunct="1">
              <a:spcBef>
                <a:spcPts val="1500"/>
              </a:spcBef>
              <a:buNone/>
              <a:defRPr sz="1400" b="1" kern="0">
                <a:solidFill>
                  <a:srgbClr val="0000FF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indent="0" algn="ctr" eaLnBrk="0" hangingPunct="0">
              <a:spcBef>
                <a:spcPct val="20000"/>
              </a:spcBef>
              <a:buNone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indent="0" algn="ctr" eaLnBrk="0" hangingPunct="0">
              <a:spcBef>
                <a:spcPct val="20000"/>
              </a:spcBef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 smtClean="0"/>
              <a:t>Hvilket </a:t>
            </a:r>
            <a:r>
              <a:rPr lang="da-DK" altLang="da-DK" dirty="0"/>
              <a:t>af de tre </a:t>
            </a:r>
            <a:r>
              <a:rPr lang="da-DK" altLang="da-DK" dirty="0" smtClean="0"/>
              <a:t>boolske udtryk</a:t>
            </a:r>
            <a:r>
              <a:rPr lang="da-DK" altLang="da-DK" dirty="0"/>
              <a:t/>
            </a:r>
            <a:br>
              <a:rPr lang="da-DK" altLang="da-DK" dirty="0"/>
            </a:br>
            <a:r>
              <a:rPr lang="da-DK" altLang="da-DK" dirty="0"/>
              <a:t>er mest læseligt?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4396" y="4008304"/>
            <a:ext cx="1435912" cy="32496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indent="0" eaLnBrk="1" hangingPunct="1">
              <a:spcBef>
                <a:spcPts val="1500"/>
              </a:spcBef>
              <a:buNone/>
              <a:defRPr sz="1400" b="1" kern="0">
                <a:solidFill>
                  <a:srgbClr val="0000FF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indent="0" algn="ctr" eaLnBrk="0" hangingPunct="0">
              <a:spcBef>
                <a:spcPct val="20000"/>
              </a:spcBef>
              <a:buNone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indent="0" algn="ctr" eaLnBrk="0" hangingPunct="0">
              <a:spcBef>
                <a:spcPct val="20000"/>
              </a:spcBef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 smtClean="0"/>
              <a:t>13 </a:t>
            </a:r>
            <a:r>
              <a:rPr lang="da-DK" altLang="da-DK" dirty="0"/>
              <a:t>≤ alder </a:t>
            </a:r>
            <a:r>
              <a:rPr lang="da-DK" altLang="da-DK" dirty="0" smtClean="0"/>
              <a:t>≤ 19 </a:t>
            </a:r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43" y="2639293"/>
            <a:ext cx="177189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/>
      <p:bldP spid="22" grpId="0"/>
      <p:bldP spid="24" grpId="0"/>
      <p:bldP spid="25" grpId="0" animBg="1"/>
      <p:bldP spid="27" grpId="0" animBg="1"/>
      <p:bldP spid="23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Find summen af teenagernes alder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55129" y="991297"/>
            <a:ext cx="8788871" cy="451609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spc="-70" dirty="0" smtClean="0">
                <a:solidFill>
                  <a:srgbClr val="339933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2000" b="0" kern="1200" spc="-7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metoderne er lovlige og returnerer summen af teenagernes alder?</a:t>
            </a:r>
            <a:endParaRPr lang="da-DK" altLang="da-DK" sz="2000" b="0" kern="1200" spc="-7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1163" y="1430769"/>
            <a:ext cx="5832648" cy="174201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findSumOfTeens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 = 0;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p : persons){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(13 &lt;=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&lt;= 19)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sum +=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return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435313" y="153199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108807" y="2875793"/>
            <a:ext cx="530158" cy="31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93479" y="3236573"/>
            <a:ext cx="5832648" cy="174201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findSumOfTeens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sum;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&gt;= 13 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19)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 = sum +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return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395613" y="323657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3779912" y="4677298"/>
            <a:ext cx="2865457" cy="33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initialisere sum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56091" y="460357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988409" y="4778246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2494" y="4210408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348277" y="4346659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85795" y="5043587"/>
            <a:ext cx="5832648" cy="174201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findSumOfTeens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sum = 0;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20 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 12)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 = sum +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return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387929" y="504358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6413209" y="5566978"/>
            <a:ext cx="2652721" cy="33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typen for sum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8407" y="641058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988409" y="6577575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4810" y="601742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610610" y="6145989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56091" y="533353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125235" y="5483882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346996" y="6152392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6675523" y="5806395"/>
            <a:ext cx="2390407" cy="104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 derfor, at det er en eksisterende variabel (som den ikke kan finde)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Right Arrow 29"/>
          <p:cNvSpPr>
            <a:spLocks noChangeArrowheads="1"/>
          </p:cNvSpPr>
          <p:nvPr/>
        </p:nvSpPr>
        <p:spPr bwMode="auto">
          <a:xfrm>
            <a:off x="341082" y="2070342"/>
            <a:ext cx="448413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085" y="4405113"/>
            <a:ext cx="3162490" cy="276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55" y="6202075"/>
            <a:ext cx="2690383" cy="6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 animBg="1"/>
      <p:bldP spid="34" grpId="0" animBg="1"/>
      <p:bldP spid="35" grpId="0" animBg="1"/>
      <p:bldP spid="36" grpId="0" animBg="1"/>
      <p:bldP spid="41" grpId="0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60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55652" y="1608123"/>
            <a:ext cx="5970128" cy="216059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findAllTeenagers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ArrayList&lt;Person&gt;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</a:t>
            </a:r>
            <a:r>
              <a:rPr lang="da-DK" sz="16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(13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&lt;= 19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result.add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(p);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Find alle teenagere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43563" y="1124744"/>
            <a:ext cx="8392933" cy="389711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dirty="0" smtClean="0">
                <a:solidFill>
                  <a:srgbClr val="339933"/>
                </a:solidFill>
                <a:latin typeface="Arial" pitchFamily="34" charset="0"/>
                <a:ea typeface="ＭＳ Ｐゴシック" pitchFamily="34" charset="-128"/>
              </a:rPr>
              <a:t>Hvilke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nedenstående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metoder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 lovlige og returnerer alle teenagere?</a:t>
            </a:r>
            <a:endParaRPr lang="da-DK" altLang="da-DK" sz="20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3839" y="3929498"/>
            <a:ext cx="6001941" cy="2308324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findAllTeenagers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</a:p>
          <a:p>
            <a:pPr>
              <a:defRPr/>
            </a:pP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(12 &lt;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20)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result.add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(p);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449376" y="1618024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131" name="TextBox 4"/>
          <p:cNvSpPr txBox="1">
            <a:spLocks noChangeArrowheads="1"/>
          </p:cNvSpPr>
          <p:nvPr/>
        </p:nvSpPr>
        <p:spPr bwMode="auto">
          <a:xfrm>
            <a:off x="425973" y="392949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97746" y="2444689"/>
            <a:ext cx="448035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305224" y="3440618"/>
            <a:ext cx="510181" cy="31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en-US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635896" y="5811505"/>
            <a:ext cx="3202224" cy="43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indent="0" algn="r" eaLnBrk="0" hangingPunct="0">
              <a:lnSpc>
                <a:spcPct val="80000"/>
              </a:lnSpc>
              <a:spcBef>
                <a:spcPct val="20000"/>
              </a:spcBef>
              <a:buFontTx/>
              <a:buNone/>
              <a:defRPr sz="1400" b="1"/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>
              <a:spcBef>
                <a:spcPts val="1000"/>
              </a:spcBef>
            </a:pPr>
            <a:r>
              <a:rPr lang="da-DK" altLang="da-DK" dirty="0" smtClean="0"/>
              <a:t>Vi returnerer en ArrayList&lt;Person&gt;,</a:t>
            </a:r>
            <a:br>
              <a:rPr lang="da-DK" altLang="da-DK" dirty="0" smtClean="0"/>
            </a:br>
            <a:r>
              <a:rPr lang="da-DK" altLang="da-DK" dirty="0" smtClean="0"/>
              <a:t>men returtypen er Person</a:t>
            </a: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9143" y="5510291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011460" y="5877062"/>
            <a:ext cx="747309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86" y="5298802"/>
            <a:ext cx="6491446" cy="3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Uge 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3 –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Torsdag </a:t>
            </a:r>
            <a:r>
              <a:rPr lang="da-DK" altLang="da-DK" sz="3200">
                <a:solidFill>
                  <a:srgbClr val="000066"/>
                </a:solidFill>
                <a:ea typeface="ＭＳ Ｐゴシック" pitchFamily="34" charset="-128"/>
              </a:rPr>
              <a:t>– </a:t>
            </a:r>
            <a:r>
              <a:rPr lang="da-DK" altLang="da-DK" sz="3200" smtClean="0">
                <a:solidFill>
                  <a:srgbClr val="000066"/>
                </a:solidFill>
                <a:ea typeface="ＭＳ Ｐゴシック" pitchFamily="34" charset="-128"/>
              </a:rPr>
              <a:t>Anden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Figurer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533400" y="1052736"/>
            <a:ext cx="8090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339933"/>
                </a:solidFill>
              </a:rPr>
              <a:t>Hvilke</a:t>
            </a:r>
            <a:r>
              <a:rPr lang="da-DK" altLang="da-DK" dirty="0" smtClean="0"/>
              <a:t> af de fire figurer tegnes, hvis parameterværdien sættes til 6?</a:t>
            </a:r>
            <a:endParaRPr lang="da-DK" altLang="da-DK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11560" y="1592810"/>
            <a:ext cx="5251829" cy="176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draw4Figures(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noOfSides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i=0; i&lt;4; i++)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j=0; j &lt;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noOfSides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j++) {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move(100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 turn(90);</a:t>
            </a:r>
          </a:p>
          <a:p>
            <a:pPr>
              <a:lnSpc>
                <a:spcPct val="60000"/>
              </a:lnSpc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14953"/>
            <a:ext cx="15573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11097"/>
            <a:ext cx="3771900" cy="87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9"/>
          <a:stretch/>
        </p:blipFill>
        <p:spPr bwMode="auto">
          <a:xfrm>
            <a:off x="3995936" y="3942945"/>
            <a:ext cx="2231504" cy="87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04664" y="4200944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</a:t>
            </a:r>
            <a:endParaRPr lang="da-DK" altLang="da-DK" dirty="0"/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804664" y="5550382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3684984" y="4200944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3</a:t>
            </a:r>
            <a:endParaRPr lang="da-DK" altLang="da-DK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7196212" y="4182230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4</a:t>
            </a:r>
            <a:endParaRPr lang="da-DK" altLang="da-DK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291873" y="4241300"/>
            <a:ext cx="463703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54189"/>
            <a:ext cx="1571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245" y="1714487"/>
            <a:ext cx="229171" cy="215282"/>
          </a:xfrm>
          <a:prstGeom prst="rect">
            <a:avLst/>
          </a:prstGeom>
        </p:spPr>
      </p:pic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8069265" y="1794040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1</a:t>
            </a:r>
            <a:endParaRPr lang="da-DK" altLang="da-DK" sz="1200" dirty="0"/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8054390" y="1556792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5</a:t>
            </a:r>
            <a:endParaRPr lang="da-DK" altLang="da-DK" sz="1200" dirty="0"/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8069266" y="2869311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3</a:t>
            </a:r>
            <a:endParaRPr lang="da-DK" altLang="da-DK" sz="1200" dirty="0"/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8624108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2</a:t>
            </a:r>
            <a:endParaRPr lang="da-DK" altLang="da-DK" sz="1200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7548718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4</a:t>
            </a:r>
            <a:endParaRPr lang="da-DK" altLang="da-DK" sz="1200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8857592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6</a:t>
            </a:r>
            <a:endParaRPr lang="da-DK" altLang="da-DK" sz="1200" dirty="0"/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012160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6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7984220" y="3130833"/>
            <a:ext cx="620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err="1" smtClean="0">
                <a:solidFill>
                  <a:srgbClr val="339933"/>
                </a:solidFill>
              </a:rPr>
              <a:t>move</a:t>
            </a:r>
            <a:endParaRPr lang="da-DK" altLang="da-DK" sz="1200" dirty="0">
              <a:solidFill>
                <a:srgbClr val="339933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84376" y="1725282"/>
            <a:ext cx="429539" cy="274320"/>
            <a:chOff x="6825166" y="327342"/>
            <a:chExt cx="429539" cy="27432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4964" y="327342"/>
              <a:ext cx="279741" cy="27432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6825166" y="356087"/>
              <a:ext cx="282252" cy="1493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</p:grp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6752129" y="2868591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1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230819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2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752129" y="1828056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3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7316283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4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6754014" y="3097837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5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6677314" y="1568165"/>
            <a:ext cx="630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err="1" smtClean="0">
                <a:solidFill>
                  <a:srgbClr val="339933"/>
                </a:solidFill>
              </a:rPr>
              <a:t>move</a:t>
            </a:r>
            <a:endParaRPr lang="da-DK" altLang="da-DK" sz="1200" dirty="0">
              <a:solidFill>
                <a:srgbClr val="33993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7590759" y="1835481"/>
            <a:ext cx="131531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 bwMode="auto">
          <a:xfrm>
            <a:off x="6243492" y="3123838"/>
            <a:ext cx="131531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7579233" y="3130241"/>
            <a:ext cx="131531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flipH="1">
            <a:off x="6254803" y="1831640"/>
            <a:ext cx="18144" cy="12957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 flipH="1">
            <a:off x="7550843" y="1836763"/>
            <a:ext cx="18144" cy="12957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 flipH="1">
            <a:off x="8881462" y="1838043"/>
            <a:ext cx="18144" cy="12957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950" y="1718160"/>
            <a:ext cx="229171" cy="2152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435860" y="3023181"/>
            <a:ext cx="229171" cy="215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4887" y="2844682"/>
            <a:ext cx="482794" cy="538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759194" y="3002517"/>
            <a:ext cx="229171" cy="215282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 bwMode="auto">
          <a:xfrm>
            <a:off x="6252457" y="1841884"/>
            <a:ext cx="131531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045" y="1720415"/>
            <a:ext cx="229171" cy="215282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 bwMode="auto">
          <a:xfrm>
            <a:off x="6844601" y="4794656"/>
            <a:ext cx="463703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15910" y="4308973"/>
            <a:ext cx="15573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28491" y="4319817"/>
            <a:ext cx="1571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3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43" grpId="0"/>
      <p:bldP spid="35" grpId="0"/>
      <p:bldP spid="36" grpId="0"/>
      <p:bldP spid="38" grpId="0"/>
      <p:bldP spid="39" grpId="0"/>
      <p:bldP spid="40" grpId="0"/>
      <p:bldP spid="44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 Figurer (2) (samme </a:t>
            </a:r>
            <a:r>
              <a:rPr lang="da-DK" altLang="da-DK" sz="3200" dirty="0">
                <a:ea typeface="ＭＳ Ｐゴシック" pitchFamily="34" charset="-128"/>
              </a:rPr>
              <a:t>metode som før)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533398" y="1066800"/>
            <a:ext cx="8446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spc="-20" dirty="0" smtClean="0">
                <a:solidFill>
                  <a:srgbClr val="339933"/>
                </a:solidFill>
              </a:rPr>
              <a:t>Hvilke</a:t>
            </a:r>
            <a:r>
              <a:rPr lang="da-DK" altLang="da-DK" spc="-20" dirty="0" smtClean="0"/>
              <a:t> af parameterværdierne 1-10 får metoden til at tegne den viste figur?</a:t>
            </a:r>
            <a:endParaRPr lang="da-DK" altLang="da-DK" spc="-20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11560" y="1628800"/>
            <a:ext cx="5328592" cy="176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draw4Figures(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noOfSides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i=0; i&lt;4; i++)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j=0; j &lt;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noOfSides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j++) {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move(100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 turn(90);</a:t>
            </a:r>
          </a:p>
          <a:p>
            <a:pPr>
              <a:lnSpc>
                <a:spcPct val="60000"/>
              </a:lnSpc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27" y="1681098"/>
            <a:ext cx="1237844" cy="121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2373603" y="4068868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3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70" y="3821870"/>
            <a:ext cx="1250939" cy="12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93" y="5160540"/>
            <a:ext cx="2625295" cy="77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2383471" y="5205255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4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2374424" y="4393511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7</a:t>
            </a: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2383768" y="5504260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8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881184" y="4334755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9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881184" y="4014845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5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89" y="3789040"/>
            <a:ext cx="1278450" cy="122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5" y="5160541"/>
            <a:ext cx="1254796" cy="69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896569" y="5183818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0109" y="5152845"/>
            <a:ext cx="1195570" cy="759837"/>
            <a:chOff x="832816" y="4016409"/>
            <a:chExt cx="1276607" cy="707937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16" y="4016409"/>
              <a:ext cx="1276607" cy="70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1435089" y="4148412"/>
              <a:ext cx="70982" cy="5234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</p:grp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324787" y="5259637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2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5790319" y="5491502"/>
            <a:ext cx="468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44" y="3840974"/>
            <a:ext cx="1170614" cy="1170614"/>
          </a:xfrm>
          <a:prstGeom prst="rect">
            <a:avLst/>
          </a:prstGeom>
        </p:spPr>
      </p:pic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52364" y="4054858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373602" y="4110727"/>
            <a:ext cx="333861" cy="652713"/>
          </a:xfrm>
          <a:prstGeom prst="ellipse">
            <a:avLst/>
          </a:prstGeom>
          <a:noFill/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68144" y="4061131"/>
            <a:ext cx="333861" cy="652713"/>
          </a:xfrm>
          <a:prstGeom prst="ellipse">
            <a:avLst/>
          </a:prstGeom>
          <a:noFill/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7" grpId="0"/>
      <p:bldP spid="24" grpId="0"/>
      <p:bldP spid="27" grpId="0"/>
      <p:bldP spid="28" grpId="0"/>
      <p:bldP spid="30" grpId="0"/>
      <p:bldP spid="32" grpId="0"/>
      <p:bldP spid="33" grpId="0"/>
      <p:bldP spid="35" grpId="0"/>
      <p:bldP spid="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Slut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 –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Quiz 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– Uge 3 –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torsdag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5061</TotalTime>
  <Words>663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3 – Torsdag – Første time</vt:lpstr>
      <vt:lpstr>1. Find en teenager</vt:lpstr>
      <vt:lpstr>2. Find summen af teenagernes alder</vt:lpstr>
      <vt:lpstr>3. Find alle teenagere</vt:lpstr>
      <vt:lpstr>Quiz Uge 3 – Torsdag – Anden time</vt:lpstr>
      <vt:lpstr>1. Figurer</vt:lpstr>
      <vt:lpstr>2. Figurer (2) (samme metode som før)</vt:lpstr>
      <vt:lpstr>Slut – Quiz – Uge 3 – torsdag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345</cp:revision>
  <cp:lastPrinted>2006-08-28T10:46:07Z</cp:lastPrinted>
  <dcterms:created xsi:type="dcterms:W3CDTF">2010-09-09T10:21:12Z</dcterms:created>
  <dcterms:modified xsi:type="dcterms:W3CDTF">2021-08-17T13:53:56Z</dcterms:modified>
</cp:coreProperties>
</file>