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2" r:id="rId2"/>
    <p:sldId id="338" r:id="rId3"/>
    <p:sldId id="339" r:id="rId4"/>
    <p:sldId id="340" r:id="rId5"/>
    <p:sldId id="341" r:id="rId6"/>
    <p:sldId id="344" r:id="rId7"/>
    <p:sldId id="303" r:id="rId8"/>
    <p:sldId id="286" r:id="rId9"/>
    <p:sldId id="288" r:id="rId10"/>
    <p:sldId id="289" r:id="rId11"/>
    <p:sldId id="322" r:id="rId12"/>
    <p:sldId id="299" r:id="rId13"/>
    <p:sldId id="290" r:id="rId14"/>
    <p:sldId id="291" r:id="rId15"/>
    <p:sldId id="292" r:id="rId16"/>
    <p:sldId id="294" r:id="rId17"/>
    <p:sldId id="343" r:id="rId18"/>
    <p:sldId id="297" r:id="rId19"/>
    <p:sldId id="295" r:id="rId20"/>
    <p:sldId id="345" r:id="rId21"/>
    <p:sldId id="300" r:id="rId22"/>
    <p:sldId id="316" r:id="rId23"/>
    <p:sldId id="32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 autoAdjust="0"/>
    <p:restoredTop sz="94703" autoAdjust="0"/>
  </p:normalViewPr>
  <p:slideViewPr>
    <p:cSldViewPr>
      <p:cViewPr varScale="1">
        <p:scale>
          <a:sx n="119" d="100"/>
          <a:sy n="119" d="100"/>
        </p:scale>
        <p:origin x="108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7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61302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</a:t>
            </a:r>
            <a:r>
              <a:rPr lang="da-DK" altLang="da-DK" b="1" dirty="0" smtClean="0"/>
              <a:t>feltvariabler </a:t>
            </a:r>
            <a:r>
              <a:rPr lang="da-DK" altLang="da-DK" b="1" dirty="0" smtClean="0"/>
              <a:t>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</a:t>
            </a:r>
            <a:r>
              <a:rPr lang="da-DK" altLang="da-DK" b="1" dirty="0" smtClean="0"/>
              <a:t>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klassevariabler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  <a:p>
            <a:endParaRPr lang="da-DK" altLang="da-DK" b="1" dirty="0" smtClean="0"/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lokale variabler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400" noProof="0" dirty="0" smtClean="0">
                <a:ea typeface="ＭＳ Ｐゴシック" pitchFamily="34" charset="-128"/>
              </a:rPr>
              <a:t>Et variabel kan “skygge” for et anden med samme navn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2282"/>
            <a:ext cx="5487844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name;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assignmentet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refererer til en feltvariabel, mens højresiden refererer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424847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metode/klassemetode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(erklæret i en klasse) virker overalt i klassen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hjælpevariabel </a:t>
            </a:r>
            <a:r>
              <a:rPr lang="da-DK" altLang="da-DK" sz="1800" dirty="0">
                <a:ea typeface="ＭＳ Ｐゴシック" pitchFamily="34" charset="-128"/>
              </a:rPr>
              <a:t>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bruges/tilgås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hjælpevariabler </a:t>
            </a: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FF0000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FF0000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892842" y="3610330"/>
            <a:ext cx="1057" cy="2718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275856" y="4776421"/>
            <a:ext cx="5688632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kalde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variabler </a:t>
            </a:r>
            <a:r>
              <a:rPr lang="da-DK" altLang="da-DK" sz="1800" dirty="0"/>
              <a:t>i </a:t>
            </a:r>
            <a:r>
              <a:rPr lang="da-DK" altLang="da-DK" sz="1800" dirty="0" smtClean="0"/>
              <a:t>”hovedet”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spc="-6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spc="-60" dirty="0" smtClean="0">
                <a:ea typeface="ＭＳ Ｐゴシック" pitchFamily="34" charset="-128"/>
              </a:rPr>
              <a:t>klassen</a:t>
            </a:r>
            <a:endParaRPr lang="da-DK" altLang="da-DK" sz="1800" spc="-6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hjælpevariabler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bruges/tilgås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har en reference (f.eks. feltvariablen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</a:t>
            </a:r>
            <a:r>
              <a:rPr lang="da-DK" altLang="da-DK" sz="1800" dirty="0" smtClean="0">
                <a:ea typeface="ＭＳ Ｐゴシック" pitchFamily="34" charset="-128"/>
              </a:rPr>
              <a:t>) til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farther.name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farther.getName</a:t>
            </a:r>
            <a:r>
              <a:rPr lang="da-DK" altLang="da-DK" sz="1800" b="1" dirty="0" smtClean="0">
                <a:ea typeface="ＭＳ Ｐゴシック" pitchFamily="34" charset="-128"/>
              </a:rPr>
              <a:t>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2526</Words>
  <Application>Microsoft Office PowerPoint</Application>
  <PresentationFormat>On-screen Show (4:3)</PresentationFormat>
  <Paragraphs>461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Andre lokale variabler</vt:lpstr>
      <vt:lpstr>Indre blokke</vt:lpstr>
      <vt:lpstr>Et navn virker også inde i indre blokke</vt:lpstr>
      <vt:lpstr>Et variabel kan “skygge” for et anden med samme navn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406</cp:revision>
  <cp:lastPrinted>2001-09-26T00:51:19Z</cp:lastPrinted>
  <dcterms:created xsi:type="dcterms:W3CDTF">2011-09-13T08:28:45Z</dcterms:created>
  <dcterms:modified xsi:type="dcterms:W3CDTF">2025-02-10T13:41:57Z</dcterms:modified>
</cp:coreProperties>
</file>