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2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</a:t>
            </a:r>
            <a:r>
              <a:rPr lang="en-GB" altLang="da-DK" sz="2800" dirty="0" smtClean="0"/>
              <a:t>2024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 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Information meeting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5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Lecture: </a:t>
            </a:r>
            <a:r>
              <a:rPr lang="en-GB" altLang="da-DK" sz="1600" b="1" dirty="0"/>
              <a:t>How 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7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write an academic paper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make a good oral presentation at the exam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14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 on “</a:t>
            </a:r>
            <a:r>
              <a:rPr lang="en-GB" altLang="da-DK" sz="1600" noProof="1" smtClean="0"/>
              <a:t>Vigtige meddelelser</a:t>
            </a:r>
            <a:r>
              <a:rPr lang="en-GB" altLang="da-DK" sz="1600" dirty="0" smtClean="0"/>
              <a:t>” (announcements) </a:t>
            </a:r>
            <a:r>
              <a:rPr lang="en-GB" altLang="da-DK" sz="1600" dirty="0"/>
              <a:t>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(to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Brightspace subpage 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groups</a:t>
            </a:r>
            <a:r>
              <a:rPr lang="en-GB" altLang="da-DK" sz="1600" dirty="0" smtClean="0"/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105 students doing their cs / it bachelor project in the Spring of 2024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Approximately 80 within cs, and 25 within it product development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two different bachelor project courses, 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Schwiegelshohn)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 (Christian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Storm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Pedersen)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Collaboration and Computer-Human Interaction (Susanne Bødker)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smtClean="0">
                <a:latin typeface="Arial" pitchFamily="34" charset="0"/>
                <a:ea typeface="ＭＳ Ｐゴシック" pitchFamily="34" charset="-128"/>
                <a:cs typeface="+mn-cs"/>
              </a:rPr>
              <a:t>Theory </a:t>
            </a:r>
            <a:r>
              <a:rPr lang="en-US" sz="1600" kern="1200">
                <a:latin typeface="Arial" pitchFamily="34" charset="0"/>
                <a:ea typeface="ＭＳ Ｐゴシック" pitchFamily="34" charset="-128"/>
                <a:cs typeface="+mn-cs"/>
              </a:rPr>
              <a:t>(Kristoffer Arnsfelt Hansen) 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(Ira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Assent &amp; Davide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Mottin)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 (or the next working day at 13.00 if June 8 is a Saturday or a </a:t>
            </a:r>
            <a:r>
              <a:rPr lang="en-US" sz="1600" kern="1200">
                <a:latin typeface="Arial" pitchFamily="34" charset="0"/>
                <a:ea typeface="ＭＳ Ｐゴシック" pitchFamily="34" charset="-128"/>
              </a:rPr>
              <a:t>Sunday</a:t>
            </a:r>
            <a:r>
              <a:rPr lang="en-US" sz="1600" kern="1200" smtClean="0">
                <a:latin typeface="Arial" pitchFamily="34" charset="0"/>
                <a:ea typeface="ＭＳ Ｐゴシック" pitchFamily="34" charset="-128"/>
              </a:rPr>
              <a:t>)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040560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the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47260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December 4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Sunday January 14.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For </a:t>
            </a:r>
            <a:r>
              <a:rPr lang="en-GB" sz="1600" dirty="0"/>
              <a:t>more details see the Brightspace page </a:t>
            </a:r>
            <a:r>
              <a:rPr lang="en-GB" sz="1600" b="1" dirty="0">
                <a:solidFill>
                  <a:srgbClr val="008000"/>
                </a:solidFill>
              </a:rPr>
              <a:t>Registration of bachelor project groups</a:t>
            </a:r>
            <a:r>
              <a:rPr lang="en-GB" sz="1600" dirty="0"/>
              <a:t> </a:t>
            </a:r>
            <a:r>
              <a:rPr lang="en-GB" sz="1600" dirty="0" smtClean="0"/>
              <a:t>which </a:t>
            </a:r>
            <a:r>
              <a:rPr lang="en-GB" sz="1600" dirty="0"/>
              <a:t>will become </a:t>
            </a:r>
            <a:r>
              <a:rPr lang="en-GB" sz="1600" dirty="0" smtClean="0"/>
              <a:t>available </a:t>
            </a:r>
            <a:r>
              <a:rPr lang="en-GB" sz="1600" dirty="0"/>
              <a:t>on Monday December </a:t>
            </a:r>
            <a:r>
              <a:rPr lang="en-GB" sz="1600" dirty="0" smtClean="0"/>
              <a:t>4</a:t>
            </a:r>
            <a:endParaRPr lang="en-GB" sz="1600" dirty="0"/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To register you do </a:t>
            </a:r>
            <a:r>
              <a:rPr lang="en-GB" sz="1600" b="1" dirty="0">
                <a:solidFill>
                  <a:srgbClr val="008000"/>
                </a:solidFill>
              </a:rPr>
              <a:t>not</a:t>
            </a:r>
            <a:r>
              <a:rPr lang="en-GB" sz="1600" dirty="0"/>
              <a:t> need to have chosen a concrete bachelor project, but you need to have formed a group of 1-3 persons and decided which </a:t>
            </a:r>
            <a:r>
              <a:rPr lang="en-GB" sz="1600" b="1" dirty="0">
                <a:solidFill>
                  <a:srgbClr val="008000"/>
                </a:solidFill>
              </a:rPr>
              <a:t>research group</a:t>
            </a:r>
            <a:r>
              <a:rPr lang="en-GB" sz="1600" dirty="0"/>
              <a:t> you want to work </a:t>
            </a:r>
            <a:r>
              <a:rPr lang="en-GB" sz="1600" dirty="0" smtClean="0"/>
              <a:t>with</a:t>
            </a:r>
            <a:endParaRPr lang="en-GB" sz="1600" b="1" dirty="0" smtClean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Each </a:t>
            </a:r>
            <a:r>
              <a:rPr lang="en-GB" sz="1800" b="1" dirty="0">
                <a:solidFill>
                  <a:srgbClr val="A50021"/>
                </a:solidFill>
              </a:rPr>
              <a:t>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12</a:t>
            </a:r>
            <a:br>
              <a:rPr lang="en-GB" sz="1600" dirty="0" smtClean="0"/>
            </a:br>
            <a:r>
              <a:rPr lang="en-GB" sz="1600" dirty="0" smtClean="0"/>
              <a:t>(except Bioinformatics where it is </a:t>
            </a:r>
            <a:r>
              <a:rPr lang="en-US" sz="1600" dirty="0" smtClean="0"/>
              <a:t>3</a:t>
            </a:r>
            <a:r>
              <a:rPr lang="en-GB" sz="1600" dirty="0" smtClean="0"/>
              <a:t>)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8908</TotalTime>
  <Words>1893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701</cp:revision>
  <cp:lastPrinted>2017-08-15T08:16:54Z</cp:lastPrinted>
  <dcterms:created xsi:type="dcterms:W3CDTF">2000-02-22T02:31:40Z</dcterms:created>
  <dcterms:modified xsi:type="dcterms:W3CDTF">2023-11-20T19:35:55Z</dcterms:modified>
</cp:coreProperties>
</file>