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23" d="100"/>
          <a:sy n="123" d="100"/>
        </p:scale>
        <p:origin x="103" y="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2022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 &amp; common activities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Lectures (with slides and videos)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project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Monday January 31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Lecture: </a:t>
            </a:r>
            <a:r>
              <a:rPr lang="en-GB" altLang="da-DK" sz="1600" b="1" dirty="0"/>
              <a:t>How 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February,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14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write an academic paper</a:t>
            </a:r>
            <a:r>
              <a:rPr lang="en-US" altLang="da-DK" sz="1600" dirty="0"/>
              <a:t> (by Kurt Jensen</a:t>
            </a:r>
            <a:r>
              <a:rPr lang="en-US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February,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28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March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14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Lecture: </a:t>
            </a: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</a:t>
            </a:r>
            <a:r>
              <a:rPr lang="en-US" altLang="da-DK" sz="1600" dirty="0" smtClean="0"/>
              <a:t>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Monday March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28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Lecture</a:t>
            </a:r>
            <a:r>
              <a:rPr lang="en-US" altLang="da-DK" sz="1600" dirty="0" smtClean="0"/>
              <a:t>: </a:t>
            </a:r>
            <a:r>
              <a:rPr lang="en-US" altLang="da-DK" sz="1600" b="1" dirty="0"/>
              <a:t>How to make a good oral presentation at the exam</a:t>
            </a:r>
            <a:r>
              <a:rPr lang="en-US" altLang="da-DK" sz="1600" dirty="0"/>
              <a:t> (by Kurt Jensen)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"Announcements" 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(via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125 students doing their cs / it bachelor project in the Spring of 2022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Approximately 100 within cs, and 25 within it product development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two different bachelor project courses,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err="1" smtClean="0">
                <a:latin typeface="Arial" pitchFamily="34" charset="0"/>
                <a:ea typeface="ＭＳ Ｐゴシック" pitchFamily="34" charset="-128"/>
                <a:cs typeface="+mn-cs"/>
              </a:rPr>
              <a:t>Schwiegelshohn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 (Christian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Storm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Pedersen)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>
                <a:latin typeface="Arial" pitchFamily="34" charset="0"/>
                <a:ea typeface="ＭＳ Ｐゴシック" pitchFamily="34" charset="-128"/>
              </a:rPr>
              <a:t>Collaboration and Computer-Human Interaction (Susanne Bødker)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(</a:t>
            </a:r>
            <a:r>
              <a:rPr lang="en-US" sz="1600" kern="1200" dirty="0" err="1" smtClean="0">
                <a:latin typeface="Arial" pitchFamily="34" charset="0"/>
                <a:ea typeface="ＭＳ Ｐゴシック" pitchFamily="34" charset="-128"/>
                <a:cs typeface="+mn-cs"/>
              </a:rPr>
              <a:t>Srikanth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 Srinivasan) 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040560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47260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This is done on the </a:t>
            </a:r>
            <a:r>
              <a:rPr lang="en-GB" sz="1600" dirty="0" smtClean="0"/>
              <a:t>Brightspace </a:t>
            </a:r>
            <a:r>
              <a:rPr lang="en-GB" sz="1600" dirty="0"/>
              <a:t>page </a:t>
            </a:r>
            <a:r>
              <a:rPr lang="en-GB" sz="1600" b="1" dirty="0">
                <a:solidFill>
                  <a:srgbClr val="008000"/>
                </a:solidFill>
              </a:rPr>
              <a:t>Registration of </a:t>
            </a:r>
            <a:r>
              <a:rPr lang="en-GB" sz="1600" b="1" dirty="0" smtClean="0">
                <a:solidFill>
                  <a:srgbClr val="008000"/>
                </a:solidFill>
              </a:rPr>
              <a:t>bachelor project groups</a:t>
            </a:r>
            <a:endParaRPr lang="en-GB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November 29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Monday January 17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All members </a:t>
            </a:r>
            <a:r>
              <a:rPr lang="en-GB" sz="1600" dirty="0"/>
              <a:t>of your </a:t>
            </a:r>
            <a:r>
              <a:rPr lang="en-GB" sz="1600" dirty="0" smtClean="0"/>
              <a:t>group must register by joining the </a:t>
            </a:r>
            <a:r>
              <a:rPr lang="en-GB" sz="1600" b="1" dirty="0" smtClean="0">
                <a:solidFill>
                  <a:srgbClr val="008000"/>
                </a:solidFill>
              </a:rPr>
              <a:t>same</a:t>
            </a:r>
            <a:r>
              <a:rPr lang="en-GB" sz="1600" dirty="0" smtClean="0"/>
              <a:t> pre-defined</a:t>
            </a:r>
            <a:br>
              <a:rPr lang="en-GB" sz="1600" dirty="0" smtClean="0"/>
            </a:br>
            <a:r>
              <a:rPr lang="en-GB" sz="1600" dirty="0" smtClean="0"/>
              <a:t>bachelor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You can only register in </a:t>
            </a:r>
            <a:r>
              <a:rPr lang="en-GB" sz="1600" b="1" dirty="0" smtClean="0">
                <a:solidFill>
                  <a:srgbClr val="008000"/>
                </a:solidFill>
              </a:rPr>
              <a:t>one research group</a:t>
            </a:r>
            <a:r>
              <a:rPr lang="en-GB" sz="1600" dirty="0" smtClean="0"/>
              <a:t> (if you register in several groups, I will delete all your registrations)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To register you do </a:t>
            </a:r>
            <a:r>
              <a:rPr lang="en-GB" sz="1600" b="1" dirty="0" smtClean="0">
                <a:solidFill>
                  <a:srgbClr val="008000"/>
                </a:solidFill>
              </a:rPr>
              <a:t>not</a:t>
            </a:r>
            <a:r>
              <a:rPr lang="en-GB" sz="1600" dirty="0" smtClean="0"/>
              <a:t> need to have chosen a concrete bachelor project, but you need to have formed a group of 1-3 persons and decided which research group you want to work with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15</a:t>
            </a:r>
            <a:br>
              <a:rPr lang="en-GB" sz="1600" dirty="0" smtClean="0"/>
            </a:br>
            <a:r>
              <a:rPr lang="en-GB" sz="1600" dirty="0" smtClean="0"/>
              <a:t>(except Bioinformatics where it is 5)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1912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689</cp:revision>
  <cp:lastPrinted>2017-08-15T08:16:54Z</cp:lastPrinted>
  <dcterms:created xsi:type="dcterms:W3CDTF">2000-02-22T02:31:40Z</dcterms:created>
  <dcterms:modified xsi:type="dcterms:W3CDTF">2021-11-18T12:54:17Z</dcterms:modified>
</cp:coreProperties>
</file>