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31" d="100"/>
          <a:sy n="131" d="100"/>
        </p:scale>
        <p:origin x="96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11548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Monday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12 at 16.00: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</a:t>
            </a:r>
            <a:r>
              <a:rPr lang="en-GB" altLang="da-DK" sz="1600" dirty="0" smtClean="0"/>
              <a:t>presentation at the exam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9.15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10.00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 smtClean="0"/>
              <a:t>Algorithms</a:t>
            </a:r>
            <a:r>
              <a:rPr lang="en-US" sz="1600" b="1" dirty="0"/>
              <a:t>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Bioinformatics: </a:t>
            </a:r>
            <a:r>
              <a:rPr lang="en-US" sz="1600" b="1" dirty="0" smtClean="0">
                <a:solidFill>
                  <a:srgbClr val="008000"/>
                </a:solidFill>
              </a:rPr>
              <a:t>Meeting on February 2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Stibitz-1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</a:t>
            </a:r>
            <a:r>
              <a:rPr lang="en-US" sz="1600" b="1" dirty="0" smtClean="0"/>
              <a:t>5335-297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Cryptography and Security</a:t>
            </a:r>
            <a:r>
              <a:rPr lang="en-US" sz="1600" b="1" dirty="0" smtClean="0">
                <a:solidFill>
                  <a:srgbClr val="008000"/>
                </a:solidFill>
              </a:rPr>
              <a:t>: No meeting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</a:t>
            </a:r>
            <a:r>
              <a:rPr lang="en-US" sz="1600" b="1" dirty="0" smtClean="0"/>
              <a:t>5335-295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 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Logic and Semantics &amp; Programming Languages: 5342-333 Ada Meeting Room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Stibitz-1 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February 12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3E921-2D6C-4579-9894-621D579FF94B}">
  <ds:schemaRefs>
    <ds:schemaRef ds:uri="http://schemas.openxmlformats.org/package/2006/metadata/core-properties"/>
    <ds:schemaRef ds:uri="f659a008-7c21-4ee3-a745-e38581e13101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064323b-8959-406a-a3e9-bb6e93638192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3194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797</cp:revision>
  <cp:lastPrinted>2017-08-15T08:16:54Z</cp:lastPrinted>
  <dcterms:created xsi:type="dcterms:W3CDTF">2000-02-22T02:31:40Z</dcterms:created>
  <dcterms:modified xsi:type="dcterms:W3CDTF">2024-01-31T08:48:29Z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