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75" r:id="rId2"/>
    <p:sldId id="411" r:id="rId3"/>
    <p:sldId id="417" r:id="rId4"/>
    <p:sldId id="421" r:id="rId5"/>
    <p:sldId id="427" r:id="rId6"/>
    <p:sldId id="420" r:id="rId7"/>
    <p:sldId id="428" r:id="rId8"/>
    <p:sldId id="429" r:id="rId9"/>
    <p:sldId id="430" r:id="rId10"/>
    <p:sldId id="438" r:id="rId11"/>
    <p:sldId id="413" r:id="rId12"/>
    <p:sldId id="431" r:id="rId13"/>
    <p:sldId id="432" r:id="rId14"/>
    <p:sldId id="434" r:id="rId15"/>
    <p:sldId id="437" r:id="rId16"/>
    <p:sldId id="435" r:id="rId17"/>
    <p:sldId id="436" r:id="rId18"/>
    <p:sldId id="439" r:id="rId19"/>
    <p:sldId id="443" r:id="rId20"/>
    <p:sldId id="444" r:id="rId21"/>
    <p:sldId id="433" r:id="rId22"/>
    <p:sldId id="440" r:id="rId23"/>
    <p:sldId id="424" r:id="rId24"/>
    <p:sldId id="425" r:id="rId25"/>
    <p:sldId id="426" r:id="rId26"/>
    <p:sldId id="441" r:id="rId27"/>
    <p:sldId id="442" r:id="rId28"/>
    <p:sldId id="445" r:id="rId29"/>
    <p:sldId id="334" r:id="rId3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726" autoAdjust="0"/>
  </p:normalViewPr>
  <p:slideViewPr>
    <p:cSldViewPr>
      <p:cViewPr varScale="1">
        <p:scale>
          <a:sx n="112" d="100"/>
          <a:sy n="112" d="100"/>
        </p:scale>
        <p:origin x="7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6819" y="1052736"/>
            <a:ext cx="72008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</a:t>
            </a:r>
            <a:r>
              <a:rPr lang="en-GB" altLang="da-DK" sz="1800" b="1" dirty="0">
                <a:solidFill>
                  <a:srgbClr val="A50021"/>
                </a:solidFill>
              </a:rPr>
              <a:t>is a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difficult craft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LaTeX 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up to you whether you want to use the template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16819" y="4437112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advise and directions in this talk, and the more </a:t>
            </a:r>
            <a:r>
              <a:rPr lang="en-GB" altLang="da-DK" sz="1600" b="1" dirty="0">
                <a:solidFill>
                  <a:srgbClr val="008000"/>
                </a:solidFill>
              </a:rPr>
              <a:t>specific</a:t>
            </a:r>
            <a:r>
              <a:rPr lang="en-GB" altLang="da-DK" sz="1600" dirty="0"/>
              <a:t> advise and directions given by your advisor, you should always do as your advisor tells </a:t>
            </a:r>
            <a:r>
              <a:rPr lang="en-GB" altLang="da-DK" sz="1600" dirty="0" smtClean="0"/>
              <a:t>you</a:t>
            </a:r>
            <a:endParaRPr lang="en-GB" altLang="da-DK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5315" y="5949280"/>
            <a:ext cx="828015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8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spc="-30" dirty="0" smtClean="0"/>
              <a:t>Some of the material </a:t>
            </a:r>
            <a:r>
              <a:rPr lang="en-GB" altLang="da-DK" sz="1600" spc="-30" dirty="0" smtClean="0"/>
              <a:t>s </a:t>
            </a:r>
            <a:r>
              <a:rPr lang="en-GB" altLang="da-DK" sz="1600" spc="-30" dirty="0" smtClean="0"/>
              <a:t>inspired by a similar presentation by Henrik Korsgaard and by a note on bachelor projects in physics written by Peter Balling and Hans Kjeldsen</a:t>
            </a:r>
            <a:endParaRPr lang="en-GB" altLang="da-DK" sz="1600" spc="-3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arguments,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whether 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688632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The descriptions of two or more similar things should be as identical as possible,</a:t>
            </a:r>
            <a:br>
              <a:rPr lang="en-US" sz="1600" dirty="0" smtClean="0"/>
            </a:br>
            <a:r>
              <a:rPr lang="en-US" sz="1600" dirty="0" smtClean="0"/>
              <a:t>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spc="-20" dirty="0"/>
              <a:t>short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improve the readability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008000"/>
                </a:solidFill>
                <a:cs typeface="ＭＳ Ｐゴシック" charset="0"/>
              </a:rPr>
              <a:t>Example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identical…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descriptions of two or more similar things should be as identical</a:t>
            </a:r>
            <a:r>
              <a:rPr lang="en-US" sz="1600" dirty="0" smtClean="0"/>
              <a:t>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your responsibility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an on-line 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endParaRPr lang="en-US" sz="16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need 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the first rounds, </a:t>
            </a:r>
            <a:r>
              <a:rPr lang="en-GB" altLang="da-DK" sz="1600" dirty="0"/>
              <a:t>you focus primarily on </a:t>
            </a:r>
            <a:r>
              <a:rPr lang="en-GB" altLang="da-DK" sz="1600" dirty="0" smtClean="0"/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om simplification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on punctuation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tables and 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layout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all section headings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you use the terminology,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And so on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June 8 at 13.00</a:t>
            </a:r>
            <a:endParaRPr lang="en-GB" sz="1500" kern="12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b="1" spc="-7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sz="1500" spc="-7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marL="1128713" lvl="2" indent="-271463">
              <a:spcBef>
                <a:spcPts val="300"/>
              </a:spcBef>
            </a:pPr>
            <a:r>
              <a:rPr lang="en-US" sz="1500" dirty="0"/>
              <a:t>Graphs, tables and other figures also count (if you, e.g., use half a page for one of these, you can only have 1200 </a:t>
            </a:r>
            <a:r>
              <a:rPr lang="en-US" sz="1500" dirty="0" smtClean="0"/>
              <a:t>characters </a:t>
            </a:r>
            <a:r>
              <a:rPr lang="en-US" sz="1500" dirty="0"/>
              <a:t>on the rest of the page</a:t>
            </a:r>
            <a:r>
              <a:rPr lang="en-US" sz="1500" dirty="0" smtClean="0"/>
              <a:t>).</a:t>
            </a:r>
            <a:endParaRPr lang="en-GB" sz="150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sz="1500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z="1500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second half 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search 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 know one professor who reads the text backwards to find spelling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hours/days 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“stupid"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 or EndNote) 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Have 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make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postulates –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detailed arguments are needed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version (with </a:t>
            </a:r>
            <a:r>
              <a:rPr lang="da-DK" sz="1600" dirty="0" err="1"/>
              <a:t>slightly</a:t>
            </a:r>
            <a:r>
              <a:rPr lang="da-DK" sz="1600" dirty="0"/>
              <a:t> </a:t>
            </a:r>
            <a:r>
              <a:rPr lang="da-DK" sz="1600" dirty="0" err="1"/>
              <a:t>different</a:t>
            </a:r>
            <a:r>
              <a:rPr lang="da-DK" sz="1600" dirty="0"/>
              <a:t> </a:t>
            </a:r>
            <a:r>
              <a:rPr lang="da-DK" sz="1600" dirty="0" err="1"/>
              <a:t>contents</a:t>
            </a:r>
            <a:r>
              <a:rPr lang="da-DK" sz="1600" dirty="0" smtClean="0"/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695" y="2055446"/>
            <a:ext cx="8996739" cy="4802554"/>
            <a:chOff x="50695" y="2055446"/>
            <a:chExt cx="8996739" cy="48025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95" y="2055446"/>
              <a:ext cx="8985801" cy="480255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6126519" y="5128592"/>
              <a:ext cx="2920915" cy="150080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2888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339233" y="5205973"/>
            <a:ext cx="2369216" cy="11174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Very extensive 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705" y="3485272"/>
            <a:ext cx="5929260" cy="33513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26520" y="2047494"/>
            <a:ext cx="2906386" cy="280651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skip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project contract 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9963</TotalTime>
  <Words>4341</Words>
  <Application>Microsoft Office PowerPoint</Application>
  <PresentationFormat>On-screen Show (4:3)</PresentationFormat>
  <Paragraphs>521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923</cp:revision>
  <cp:lastPrinted>2017-08-15T08:16:54Z</cp:lastPrinted>
  <dcterms:created xsi:type="dcterms:W3CDTF">2000-02-22T02:31:40Z</dcterms:created>
  <dcterms:modified xsi:type="dcterms:W3CDTF">2024-02-12T08:36:31Z</dcterms:modified>
</cp:coreProperties>
</file>