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9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40" d="100"/>
          <a:sy n="140" d="100"/>
        </p:scale>
        <p:origin x="13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28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85996" y="3861048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3568" y="3933056"/>
            <a:ext cx="5760640" cy="26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latin typeface="+mn-lt"/>
              </a:rPr>
              <a:t>Ovenstående definitioner stammer fra sproget </a:t>
            </a:r>
            <a:r>
              <a:rPr lang="da-DK" altLang="da-DK" sz="1600" b="1" dirty="0" err="1" smtClean="0">
                <a:latin typeface="+mn-lt"/>
              </a:rPr>
              <a:t>Simula</a:t>
            </a:r>
            <a:r>
              <a:rPr lang="da-DK" altLang="da-DK" sz="1600" b="1" dirty="0" smtClean="0">
                <a:latin typeface="+mn-lt"/>
              </a:rPr>
              <a:t> 67 og er dermed mere end 50 år gamle </a:t>
            </a:r>
            <a:endParaRPr lang="da-DK" altLang="da-DK" sz="16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600" b="1" dirty="0" smtClean="0">
                <a:latin typeface="+mn-lt"/>
              </a:rPr>
              <a:t>De skyldes to nordmænd, Kristen </a:t>
            </a:r>
            <a:r>
              <a:rPr lang="da-DK" altLang="da-DK" sz="1600" b="1" dirty="0" smtClean="0">
                <a:latin typeface="+mn-lt"/>
              </a:rPr>
              <a:t>Nygaard </a:t>
            </a:r>
            <a:r>
              <a:rPr lang="da-DK" altLang="da-DK" sz="1600" b="1" dirty="0" smtClean="0">
                <a:latin typeface="+mn-lt"/>
              </a:rPr>
              <a:t>og</a:t>
            </a:r>
            <a:r>
              <a:rPr lang="da-DK" altLang="da-DK" sz="1600" b="1" dirty="0">
                <a:latin typeface="+mn-lt"/>
              </a:rPr>
              <a:t> Ole-Johan </a:t>
            </a:r>
            <a:r>
              <a:rPr lang="da-DK" altLang="da-DK" sz="1600" b="1" dirty="0" smtClean="0">
                <a:latin typeface="+mn-lt"/>
              </a:rPr>
              <a:t>Dahl, som grundlagde objekt-orienteret programmering</a:t>
            </a:r>
            <a:endParaRPr lang="da-DK" altLang="da-DK" sz="1600" b="1" dirty="0"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Førstnævnte var gæsteprofessor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på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Kristen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Auditoriet, som vi er i, er opkaldt efter en anden stor personlighed, </a:t>
            </a:r>
            <a:r>
              <a:rPr lang="da-DK" altLang="da-DK" sz="1400" dirty="0">
                <a:solidFill>
                  <a:srgbClr val="000066"/>
                </a:solidFill>
              </a:rPr>
              <a:t>Peter </a:t>
            </a:r>
            <a:r>
              <a:rPr lang="da-DK" altLang="da-DK" sz="1400" dirty="0" smtClean="0">
                <a:solidFill>
                  <a:srgbClr val="000066"/>
                </a:solidFill>
              </a:rPr>
              <a:t>Bøh-Andersen,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som havde stor betydning for opbygning af faget Informationsvidenskab ved Aarhus Universitet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bør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mere end 50%, der har ingen eller lidt 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mere end 80%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5" y="5589240"/>
            <a:ext cx="8450182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4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40" dirty="0" smtClean="0">
                <a:solidFill>
                  <a:srgbClr val="A50021"/>
                </a:solidFill>
              </a:rPr>
              <a:t>vil synes, at det går langsomt her i starten</a:t>
            </a:r>
            <a:endParaRPr lang="da-DK" altLang="da-DK" b="1" spc="-4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979712" y="2132856"/>
            <a:ext cx="3960440" cy="3327819"/>
            <a:chOff x="1043609" y="2186529"/>
            <a:chExt cx="3960440" cy="332781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31354"/>
            <a:stretch/>
          </p:blipFill>
          <p:spPr>
            <a:xfrm>
              <a:off x="1043609" y="2186529"/>
              <a:ext cx="3960440" cy="3327819"/>
            </a:xfrm>
            <a:prstGeom prst="rect">
              <a:avLst/>
            </a:prstGeom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3131840" y="3418150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45%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2267744" y="4585561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14%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623051" y="3736423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24%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1907704" y="2668394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16%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 smtClean="0"/>
              <a:t>Brug </a:t>
            </a:r>
            <a:r>
              <a:rPr lang="da-DK" sz="1800" dirty="0"/>
              <a:t>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smtClean="0"/>
              <a:t>et informationsformøde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980892" y="4870678"/>
            <a:ext cx="3672048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</a:t>
            </a:r>
            <a:r>
              <a:rPr lang="da-DK" altLang="da-DK" dirty="0" smtClean="0"/>
              <a:t>navn </a:t>
            </a:r>
            <a:r>
              <a:rPr lang="da-DK" altLang="da-DK" dirty="0"/>
              <a:t>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</TotalTime>
  <Words>3721</Words>
  <Application>Microsoft Office PowerPoint</Application>
  <PresentationFormat>On-screen Show (4:3)</PresentationFormat>
  <Paragraphs>770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642</cp:revision>
  <cp:lastPrinted>2017-08-31T13:33:53Z</cp:lastPrinted>
  <dcterms:created xsi:type="dcterms:W3CDTF">2009-09-02T10:07:09Z</dcterms:created>
  <dcterms:modified xsi:type="dcterms:W3CDTF">2023-08-31T05:56:45Z</dcterms:modified>
</cp:coreProperties>
</file>