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2" r:id="rId24"/>
    <p:sldId id="441" r:id="rId25"/>
    <p:sldId id="426" r:id="rId26"/>
    <p:sldId id="427" r:id="rId27"/>
    <p:sldId id="398" r:id="rId28"/>
    <p:sldId id="428" r:id="rId29"/>
    <p:sldId id="429" r:id="rId30"/>
    <p:sldId id="361" r:id="rId31"/>
    <p:sldId id="407" r:id="rId32"/>
    <p:sldId id="408" r:id="rId33"/>
    <p:sldId id="409" r:id="rId34"/>
    <p:sldId id="410" r:id="rId35"/>
    <p:sldId id="423" r:id="rId36"/>
    <p:sldId id="424" r:id="rId37"/>
    <p:sldId id="384" r:id="rId38"/>
    <p:sldId id="435" r:id="rId39"/>
    <p:sldId id="436" r:id="rId40"/>
    <p:sldId id="385" r:id="rId4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52" d="100"/>
          <a:sy n="152" d="100"/>
        </p:scale>
        <p:origin x="454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34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dirty="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vise nye ting, f.eks. hvordan forskellige </a:t>
            </a:r>
            <a:r>
              <a:rPr lang="da-DK" sz="1800" dirty="0" err="1" smtClean="0"/>
              <a:t>syntax</a:t>
            </a:r>
            <a:r>
              <a:rPr lang="da-DK" sz="1800" dirty="0"/>
              <a:t> </a:t>
            </a:r>
            <a:r>
              <a:rPr lang="da-DK" sz="1800" dirty="0" smtClean="0"/>
              <a:t>fejl rapporteres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app’en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1193225" y="4848031"/>
            <a:ext cx="2422452" cy="13849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b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(pre-talent program)</a:t>
            </a:r>
            <a:endParaRPr lang="en-US" sz="1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19442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lidt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af 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pausen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2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08519" y="0"/>
            <a:ext cx="9252520" cy="6858000"/>
            <a:chOff x="27043" y="0"/>
            <a:chExt cx="9116957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27043" y="0"/>
              <a:ext cx="9116957" cy="6858000"/>
              <a:chOff x="27043" y="0"/>
              <a:chExt cx="9116957" cy="6858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43" y="0"/>
                <a:ext cx="9116957" cy="6858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13" y="4552845"/>
                <a:ext cx="1881859" cy="1900491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2319" y="4312568"/>
              <a:ext cx="1691681" cy="2088232"/>
            </a:xfrm>
            <a:prstGeom prst="rect">
              <a:avLst/>
            </a:prstGeom>
          </p:spPr>
        </p:pic>
      </p:grp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chemeClr val="bg1"/>
                </a:solidFill>
              </a:rPr>
              <a:pPr algn="ctr">
                <a:defRPr/>
              </a:pPr>
              <a:t>24</a:t>
            </a:fld>
            <a:endParaRPr lang="da-DK" altLang="da-D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5976" y="1628800"/>
            <a:ext cx="4431504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15072" y="2847325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9170" y="5285922"/>
            <a:ext cx="2648310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Brug Auto-layout </a:t>
            </a:r>
            <a:r>
              <a:rPr lang="da-DK" altLang="da-DK" sz="1600" b="1" kern="0" spc="-60" dirty="0" smtClean="0">
                <a:solidFill>
                  <a:srgbClr val="0000CC"/>
                </a:solidFill>
                <a:ea typeface="ＭＳ Ｐゴシック" charset="-128"/>
              </a:rPr>
              <a:t>funktion</a:t>
            </a:r>
            <a:endParaRPr lang="da-DK" altLang="da-DK" sz="1600" b="1" kern="0" spc="-6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15072" y="4804514"/>
            <a:ext cx="3672408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Man kan finde matchende parenteser</a:t>
            </a: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begge er mandag kl. 13.00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</a:t>
            </a:r>
            <a:br>
              <a:rPr lang="da-DK" altLang="da-DK" sz="1800" kern="0" spc="-40" dirty="0" smtClean="0">
                <a:ea typeface="ＭＳ Ｐゴシック" pitchFamily="34" charset="-128"/>
              </a:rPr>
            </a:br>
            <a:r>
              <a:rPr lang="da-DK" altLang="da-DK" sz="1800" kern="0" spc="-40" dirty="0" smtClean="0">
                <a:ea typeface="ＭＳ Ｐゴシック" pitchFamily="34" charset="-128"/>
              </a:rPr>
              <a:t>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lettere at komme i gang med 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</a:t>
            </a:r>
            <a:r>
              <a:rPr lang="da-DK" sz="1800" dirty="0" smtClean="0"/>
              <a:t>16.15-19.00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</a:t>
            </a:r>
            <a:r>
              <a:rPr lang="da-DK" sz="1800" smtClean="0"/>
              <a:t>kl </a:t>
            </a:r>
            <a:r>
              <a:rPr lang="da-DK" sz="1800" smtClean="0"/>
              <a:t>18.15-21.00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(så vidt jeg ved)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Christina Sanne Gøttsche &lt;csg@cs.au.dk&gt;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4196</Words>
  <Application>Microsoft Office PowerPoint</Application>
  <PresentationFormat>On-screen Show (4:3)</PresentationFormat>
  <Paragraphs>658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PowerPoint Presentation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Opsummering</vt:lpstr>
      <vt:lpstr>Programmeringscafé</vt:lpstr>
      <vt:lpstr>Programmeringscafé (fortsat)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624</cp:revision>
  <cp:lastPrinted>2015-02-13T14:35:13Z</cp:lastPrinted>
  <dcterms:created xsi:type="dcterms:W3CDTF">2009-09-02T10:07:09Z</dcterms:created>
  <dcterms:modified xsi:type="dcterms:W3CDTF">2023-09-04T14:50:22Z</dcterms:modified>
</cp:coreProperties>
</file>