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9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3" r:id="rId13"/>
    <p:sldId id="312" r:id="rId14"/>
    <p:sldId id="331" r:id="rId15"/>
    <p:sldId id="332" r:id="rId16"/>
    <p:sldId id="333" r:id="rId17"/>
    <p:sldId id="330" r:id="rId18"/>
    <p:sldId id="315" r:id="rId19"/>
    <p:sldId id="314" r:id="rId20"/>
    <p:sldId id="321" r:id="rId21"/>
    <p:sldId id="322" r:id="rId22"/>
    <p:sldId id="326" r:id="rId23"/>
    <p:sldId id="324" r:id="rId24"/>
    <p:sldId id="325" r:id="rId25"/>
    <p:sldId id="327" r:id="rId26"/>
    <p:sldId id="296" r:id="rId27"/>
    <p:sldId id="297" r:id="rId28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25"/>
            <p14:sldId id="327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7207" autoAdjust="0"/>
  </p:normalViewPr>
  <p:slideViewPr>
    <p:cSldViewPr>
      <p:cViewPr varScale="1">
        <p:scale>
          <a:sx n="140" d="100"/>
          <a:sy n="140" d="100"/>
        </p:scale>
        <p:origin x="13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”ligner hinanden”, men har forskellig ”størrelse”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71600" y="2896718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860044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</a:t>
            </a:r>
            <a:r>
              <a:rPr lang="da-DK" altLang="da-DK" sz="2000" kern="0"/>
              <a:t>en </a:t>
            </a:r>
            <a:r>
              <a:rPr lang="da-DK" altLang="da-DK" sz="2000" kern="0" smtClean="0"/>
              <a:t>for løkke</a:t>
            </a:r>
            <a:endParaRPr lang="da-DK" altLang="da-DK" sz="2000" kern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64474" y="2864410"/>
            <a:ext cx="2034921" cy="12285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Beregning af 233 ud fra 89 og 144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71247" y="4119156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01835" y="37495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58182" y="3427768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4211" y="342382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53357" y="375910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629282"/>
            <a:ext cx="4830887" cy="3371468"/>
            <a:chOff x="3419871" y="3309160"/>
            <a:chExt cx="4830887" cy="3226932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26221" y="3309160"/>
              <a:ext cx="4824537" cy="3226932"/>
              <a:chOff x="1060189" y="4204388"/>
              <a:chExt cx="2139807" cy="2665633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60189" y="4204388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60189" y="4494754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7808" y="1038116"/>
            <a:ext cx="8604448" cy="151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548351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355425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045386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229956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689620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365104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128619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567729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69049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517232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340768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735323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27799" y="4841208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345030" y="6151843"/>
            <a:ext cx="538649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vil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MusicOrganizer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have en feltvariabel, der peger på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ArraList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&lt;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&gt; i stedet for en ArrayList&lt;String&gt;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der opfylder betingelsen, returneres 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4067" y="2104097"/>
            <a:ext cx="201803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finder et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der opfylder betingelsen, returneres 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former for gennemløb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0748" y="1846448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28896" y="1824382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62376" y="370924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28895" y="3709247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113" y="5200379"/>
            <a:ext cx="1298567" cy="4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Iterator + 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34333" y="5200380"/>
            <a:ext cx="5478928" cy="1532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arrayliste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28896" y="2759845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62376" y="274801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3114" y="1824950"/>
            <a:ext cx="3939611" cy="81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48064" y="1525493"/>
            <a:ext cx="252027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604594" y="4575072"/>
            <a:ext cx="3419018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Brug af Iterator er mere kompliceret end de andre løkker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har nogle fordele, som vi skal se på om lidt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21165640">
            <a:off x="7091649" y="3567102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26515" y="4370967"/>
            <a:ext cx="5845477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Iteratorer typen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Iterator typen indeholder faciliteter til gennemløb af en objektsamling (f.eks. en arrayliste)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en boolsk værdi, som indikerer, om der er flere elementer at besøge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det næste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"</a:t>
            </a:r>
            <a:r>
              <a:rPr lang="da-DK" altLang="da-DK" sz="1800" kern="0" dirty="0" smtClean="0"/>
              <a:t>Flytter" samtidig iteratoren – således at næste kald af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() returnerer det efterfølgende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returnerer false, vil et kald af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generere en runtime fejl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Alle collection typer har en </a:t>
            </a:r>
            <a:r>
              <a:rPr lang="da-DK" altLang="da-DK" sz="2000" kern="0" dirty="0" err="1" smtClean="0"/>
              <a:t>iterator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Man får fat i et </a:t>
            </a:r>
            <a:r>
              <a:rPr lang="da-DK" altLang="da-DK" sz="1800" kern="0" dirty="0" err="1" smtClean="0"/>
              <a:t>iterator</a:t>
            </a:r>
            <a:r>
              <a:rPr lang="da-DK" altLang="da-DK" sz="1800" kern="0" dirty="0" smtClean="0"/>
              <a:t> objekt ved at kalde 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iterator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2986088" y="5255663"/>
            <a:ext cx="637328" cy="2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403648" y="4476617"/>
            <a:ext cx="1566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Importér Iterator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2425" y="5112865"/>
            <a:ext cx="5242471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2953641" y="4643713"/>
            <a:ext cx="28803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-108520" y="5125935"/>
            <a:ext cx="309634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 lokal variabel  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(reference til en iterator for den objektsamling, som list peger på)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87064" y="5752822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32954" y="6096054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03387" y="4493520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51921" y="5879679"/>
            <a:ext cx="1856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>
                <a:solidFill>
                  <a:srgbClr val="0000FF"/>
                </a:solidFill>
              </a:rPr>
              <a:t>Brug </a:t>
            </a:r>
            <a:r>
              <a:rPr lang="da-DK" altLang="da-DK" dirty="0" err="1">
                <a:solidFill>
                  <a:srgbClr val="0000FF"/>
                </a:solidFill>
              </a:rPr>
              <a:t>iteratorens</a:t>
            </a:r>
            <a:r>
              <a:rPr lang="da-DK" altLang="da-DK" dirty="0">
                <a:solidFill>
                  <a:srgbClr val="0000FF"/>
                </a:solidFill>
              </a:rPr>
              <a:t> metoder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915816" y="5990783"/>
            <a:ext cx="2890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908883" y="6166659"/>
            <a:ext cx="298746" cy="1017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370282" y="4965106"/>
            <a:ext cx="338309" cy="1098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15583" y="4821633"/>
            <a:ext cx="1878025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Parametriseret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b="1" kern="0" dirty="0">
                <a:solidFill>
                  <a:srgbClr val="008000"/>
                </a:solidFill>
              </a:rPr>
              <a:t>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dirty="0" err="1" smtClean="0"/>
              <a:t>hashNext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2716</Words>
  <Application>Microsoft Office PowerPoint</Application>
  <PresentationFormat>On-screen Show (4:3)</PresentationFormat>
  <Paragraphs>459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Forskellige former for gennemløb</vt:lpstr>
      <vt:lpstr>● Iteratorer typen</vt:lpstr>
      <vt:lpstr>Hvorfor bruge en iterator?</vt:lpstr>
      <vt:lpstr>● Opsummering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529</cp:revision>
  <cp:lastPrinted>2001-09-26T00:51:19Z</cp:lastPrinted>
  <dcterms:created xsi:type="dcterms:W3CDTF">2009-09-10T10:07:34Z</dcterms:created>
  <dcterms:modified xsi:type="dcterms:W3CDTF">2023-09-12T12:52:22Z</dcterms:modified>
</cp:coreProperties>
</file>