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6" r:id="rId20"/>
    <p:sldId id="467" r:id="rId21"/>
    <p:sldId id="462" r:id="rId22"/>
    <p:sldId id="463" r:id="rId23"/>
    <p:sldId id="464" r:id="rId24"/>
    <p:sldId id="458" r:id="rId25"/>
    <p:sldId id="459" r:id="rId26"/>
    <p:sldId id="426" r:id="rId27"/>
    <p:sldId id="469" r:id="rId28"/>
    <p:sldId id="470" r:id="rId29"/>
    <p:sldId id="471" r:id="rId30"/>
    <p:sldId id="472" r:id="rId31"/>
    <p:sldId id="433" r:id="rId3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 varScale="1">
        <p:scale>
          <a:sx n="113" d="100"/>
          <a:sy n="113" d="100"/>
        </p:scale>
        <p:origin x="6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10935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5672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7121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7649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.dk/om/organisation/find-au/bygningskor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59355" y="4916798"/>
            <a:ext cx="381642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Nogle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udelukkende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 smtClean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først, 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når programmet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NEJ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403244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objekt, som både </a:t>
            </a:r>
            <a:r>
              <a:rPr lang="da-DK" dirty="0" err="1" smtClean="0"/>
              <a:t>s1</a:t>
            </a:r>
            <a:r>
              <a:rPr lang="da-DK" dirty="0" smtClean="0"/>
              <a:t> og </a:t>
            </a:r>
            <a:r>
              <a:rPr lang="da-DK" dirty="0" err="1" smtClean="0"/>
              <a:t>s3</a:t>
            </a:r>
            <a:r>
              <a:rPr lang="da-DK" dirty="0" smtClean="0"/>
              <a:t> peger på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941148" y="4628641"/>
            <a:ext cx="305526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spc="-40" dirty="0"/>
              <a:t>Men går det så ikke galt, hvis </a:t>
            </a:r>
            <a:r>
              <a:rPr lang="da-DK" dirty="0" err="1"/>
              <a:t>s1</a:t>
            </a:r>
            <a:r>
              <a:rPr lang="da-DK" dirty="0"/>
              <a:t> eller </a:t>
            </a:r>
            <a:r>
              <a:rPr lang="da-DK" dirty="0" err="1"/>
              <a:t>s3</a:t>
            </a:r>
            <a:r>
              <a:rPr lang="da-DK" dirty="0"/>
              <a:t> ændrer </a:t>
            </a:r>
            <a:r>
              <a:rPr lang="da-DK" dirty="0" smtClean="0"/>
              <a:t>værdi?</a:t>
            </a:r>
            <a:endParaRPr lang="da-DK" dirty="0"/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/>
              <a:t>Så ændrer den anden jo også </a:t>
            </a:r>
            <a:r>
              <a:rPr lang="da-DK" dirty="0" smtClean="0"/>
              <a:t>værdi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941148" y="2961174"/>
            <a:ext cx="3039195" cy="15670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spc="-40" dirty="0" smtClean="0"/>
              <a:t>String objekter er </a:t>
            </a:r>
            <a:r>
              <a:rPr lang="da-DK" spc="-40" dirty="0" err="1" smtClean="0">
                <a:solidFill>
                  <a:srgbClr val="008000"/>
                </a:solidFill>
              </a:rPr>
              <a:t>immutable</a:t>
            </a:r>
            <a:endParaRPr lang="da-DK" spc="-40" dirty="0"/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 smtClean="0"/>
              <a:t>Når de først er skabt, kan de ikke ændres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 smtClean="0"/>
              <a:t>Derfor kan oversætteren uden problemer genbruge String objekter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40350" y="2421515"/>
            <a:ext cx="3024336" cy="191847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6" name="Rectangle 5"/>
          <p:cNvSpPr/>
          <p:nvPr/>
        </p:nvSpPr>
        <p:spPr>
          <a:xfrm rot="21165640">
            <a:off x="6623244" y="3228535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Programmeringspar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</a:t>
            </a:r>
            <a:r>
              <a:rPr lang="da-DK" altLang="da-DK" sz="1800" kern="0" dirty="0" smtClean="0"/>
              <a:t>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40182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Programmeringspar (fortsat)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Har du mistet din makker eller er din makker inaktiv?</a:t>
            </a:r>
            <a:endParaRPr lang="da-DK" sz="20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Efter efterårsferien reviderer vi parrene – i den udstrækning, der er behov </a:t>
            </a:r>
            <a:r>
              <a:rPr lang="da-DK" altLang="da-DK" sz="1800" kern="0" smtClean="0"/>
              <a:t>for det</a:t>
            </a: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03648" y="4221088"/>
            <a:ext cx="3456384" cy="11669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Regnecentralen fejrer deres fødselsdag med pølser, øl, vand osv.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i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dag kl. 16-20</a:t>
            </a: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Alle er velkomne, og det foregår ved Åbogade udenfor studiecaféen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Programmeringspar (fortsat)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Har du mistet din makker eller er din makker inaktiv?</a:t>
            </a:r>
            <a:endParaRPr lang="da-DK" sz="20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Efter efterårsferien reviderer vi parrene – i den udstrækning, der er behov for det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6090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sz="3200" dirty="0"/>
              <a:t>Flytning af </a:t>
            </a:r>
            <a:r>
              <a:rPr lang="da-DK" sz="3200" dirty="0" smtClean="0"/>
              <a:t>øvelser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20891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På grund af </a:t>
            </a:r>
            <a:r>
              <a:rPr lang="da-DK" sz="2000" dirty="0" smtClean="0">
                <a:solidFill>
                  <a:srgbClr val="008000"/>
                </a:solidFill>
              </a:rPr>
              <a:t>meget kraftig</a:t>
            </a:r>
            <a:r>
              <a:rPr lang="da-DK" sz="2000" dirty="0" smtClean="0"/>
              <a:t> byggestøj </a:t>
            </a:r>
            <a:r>
              <a:rPr lang="da-DK" sz="2000" dirty="0"/>
              <a:t>flyttes al undervisning i bygning 5520 og 5523 (begge i </a:t>
            </a:r>
            <a:r>
              <a:rPr lang="da-DK" sz="2000" dirty="0" err="1"/>
              <a:t>INCUBA</a:t>
            </a:r>
            <a:r>
              <a:rPr lang="da-DK" sz="2000" dirty="0"/>
              <a:t>) </a:t>
            </a:r>
            <a:r>
              <a:rPr lang="da-DK" sz="2000" dirty="0" smtClean="0"/>
              <a:t>frem til efterårsferien </a:t>
            </a:r>
            <a:r>
              <a:rPr lang="da-DK" sz="2000" dirty="0"/>
              <a:t> 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sz="1800" kern="0" dirty="0"/>
              <a:t>Tirsdag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>
                <a:solidFill>
                  <a:srgbClr val="000066"/>
                </a:solidFill>
              </a:rPr>
              <a:t>Hold 1 til </a:t>
            </a:r>
            <a:r>
              <a:rPr lang="da-DK" sz="1800" kern="0" dirty="0" smtClean="0">
                <a:solidFill>
                  <a:srgbClr val="000066"/>
                </a:solidFill>
              </a:rPr>
              <a:t>Ada-020 </a:t>
            </a:r>
            <a:r>
              <a:rPr lang="da-DK" sz="1800" kern="0" dirty="0">
                <a:solidFill>
                  <a:srgbClr val="000066"/>
                </a:solidFill>
              </a:rPr>
              <a:t>(5342-020)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err="1">
                <a:solidFill>
                  <a:srgbClr val="000066"/>
                </a:solidFill>
              </a:rPr>
              <a:t>DA1</a:t>
            </a:r>
            <a:r>
              <a:rPr lang="da-DK" sz="1800" kern="0" dirty="0">
                <a:solidFill>
                  <a:srgbClr val="000066"/>
                </a:solidFill>
              </a:rPr>
              <a:t> til </a:t>
            </a:r>
            <a:r>
              <a:rPr lang="da-DK" sz="1800" kern="0" dirty="0" err="1" smtClean="0">
                <a:solidFill>
                  <a:srgbClr val="000066"/>
                </a:solidFill>
              </a:rPr>
              <a:t>INCUBA</a:t>
            </a:r>
            <a:r>
              <a:rPr lang="da-DK" sz="1800" kern="0" dirty="0" smtClean="0">
                <a:solidFill>
                  <a:srgbClr val="000066"/>
                </a:solidFill>
              </a:rPr>
              <a:t>-104 </a:t>
            </a:r>
            <a:r>
              <a:rPr lang="da-DK" sz="1800" kern="0" dirty="0">
                <a:solidFill>
                  <a:srgbClr val="000066"/>
                </a:solidFill>
              </a:rPr>
              <a:t>(5510-104</a:t>
            </a:r>
            <a:r>
              <a:rPr lang="da-DK" sz="1800" kern="0" dirty="0">
                <a:solidFill>
                  <a:srgbClr val="000066"/>
                </a:solidFill>
              </a:rPr>
              <a:t>)</a:t>
            </a:r>
            <a:r>
              <a:rPr lang="da-DK" sz="1800" kern="0" dirty="0">
                <a:solidFill>
                  <a:srgbClr val="000066"/>
                </a:solidFill>
              </a:rPr>
              <a:t> 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Onsdag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err="1">
                <a:solidFill>
                  <a:srgbClr val="000066"/>
                </a:solidFill>
              </a:rPr>
              <a:t>DA2</a:t>
            </a:r>
            <a:r>
              <a:rPr lang="da-DK" sz="1800" kern="0" dirty="0">
                <a:solidFill>
                  <a:srgbClr val="000066"/>
                </a:solidFill>
              </a:rPr>
              <a:t> til Nygaard-184 (5335-184)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err="1">
                <a:solidFill>
                  <a:srgbClr val="000066"/>
                </a:solidFill>
              </a:rPr>
              <a:t>DA3</a:t>
            </a:r>
            <a:r>
              <a:rPr lang="da-DK" sz="1800" kern="0" dirty="0">
                <a:solidFill>
                  <a:srgbClr val="000066"/>
                </a:solidFill>
              </a:rPr>
              <a:t> til 5427-150 </a:t>
            </a:r>
            <a:r>
              <a:rPr lang="da-DK" sz="1800" kern="0" dirty="0" smtClean="0">
                <a:solidFill>
                  <a:srgbClr val="000066"/>
                </a:solidFill>
              </a:rPr>
              <a:t>(hjørnet </a:t>
            </a:r>
            <a:r>
              <a:rPr lang="da-DK" sz="1800" kern="0" dirty="0">
                <a:solidFill>
                  <a:srgbClr val="000066"/>
                </a:solidFill>
              </a:rPr>
              <a:t>af Møllevangs Allé og Helsingforsgade)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err="1">
                <a:solidFill>
                  <a:srgbClr val="000066"/>
                </a:solidFill>
              </a:rPr>
              <a:t>DA4</a:t>
            </a:r>
            <a:r>
              <a:rPr lang="da-DK" sz="1800" kern="0" dirty="0">
                <a:solidFill>
                  <a:srgbClr val="000066"/>
                </a:solidFill>
              </a:rPr>
              <a:t> til 5106-108 </a:t>
            </a:r>
            <a:r>
              <a:rPr lang="da-DK" sz="1800" kern="0" dirty="0" smtClean="0">
                <a:solidFill>
                  <a:srgbClr val="000066"/>
                </a:solidFill>
              </a:rPr>
              <a:t>(Finlandsgade syd for Mjølner </a:t>
            </a:r>
            <a:r>
              <a:rPr lang="da-DK" sz="1800" kern="0" dirty="0" err="1">
                <a:solidFill>
                  <a:srgbClr val="000066"/>
                </a:solidFill>
              </a:rPr>
              <a:t>Informatics</a:t>
            </a:r>
            <a:r>
              <a:rPr lang="da-DK" sz="1800" kern="0" dirty="0">
                <a:solidFill>
                  <a:srgbClr val="000066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err="1">
                <a:solidFill>
                  <a:srgbClr val="000066"/>
                </a:solidFill>
              </a:rPr>
              <a:t>DA5</a:t>
            </a:r>
            <a:r>
              <a:rPr lang="da-DK" sz="1800" kern="0" dirty="0">
                <a:solidFill>
                  <a:srgbClr val="000066"/>
                </a:solidFill>
              </a:rPr>
              <a:t> til 1521-322 (ligger ud til Ny Munkegade i Universitetsparken</a:t>
            </a:r>
            <a:r>
              <a:rPr lang="da-DK" sz="1800" kern="0" dirty="0">
                <a:solidFill>
                  <a:srgbClr val="000066"/>
                </a:solidFill>
              </a:rPr>
              <a:t>)</a:t>
            </a:r>
            <a:r>
              <a:rPr lang="da-DK" sz="1800" kern="0" dirty="0">
                <a:solidFill>
                  <a:srgbClr val="000066"/>
                </a:solidFill>
              </a:rPr>
              <a:t> 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Fredag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err="1">
                <a:solidFill>
                  <a:srgbClr val="000066"/>
                </a:solidFill>
              </a:rPr>
              <a:t>DA2</a:t>
            </a:r>
            <a:r>
              <a:rPr lang="da-DK" sz="1800" kern="0" dirty="0">
                <a:solidFill>
                  <a:srgbClr val="000066"/>
                </a:solidFill>
              </a:rPr>
              <a:t> til Nygaard-192 (</a:t>
            </a:r>
            <a:r>
              <a:rPr lang="da-DK" sz="1800" kern="0" dirty="0" smtClean="0">
                <a:solidFill>
                  <a:srgbClr val="000066"/>
                </a:solidFill>
              </a:rPr>
              <a:t>5335-192)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err="1">
                <a:solidFill>
                  <a:srgbClr val="000066"/>
                </a:solidFill>
              </a:rPr>
              <a:t>DA5</a:t>
            </a:r>
            <a:r>
              <a:rPr lang="da-DK" sz="1800" kern="0" dirty="0">
                <a:solidFill>
                  <a:srgbClr val="000066"/>
                </a:solidFill>
              </a:rPr>
              <a:t> </a:t>
            </a:r>
            <a:r>
              <a:rPr lang="da-DK" sz="1800" kern="0" dirty="0">
                <a:solidFill>
                  <a:srgbClr val="000066"/>
                </a:solidFill>
              </a:rPr>
              <a:t>til </a:t>
            </a:r>
            <a:r>
              <a:rPr lang="da-DK" sz="1800" kern="0" dirty="0" smtClean="0">
                <a:solidFill>
                  <a:srgbClr val="000066"/>
                </a:solidFill>
              </a:rPr>
              <a:t>Ada-029 </a:t>
            </a:r>
            <a:r>
              <a:rPr lang="da-DK" sz="1800" kern="0" dirty="0">
                <a:solidFill>
                  <a:srgbClr val="000066"/>
                </a:solidFill>
              </a:rPr>
              <a:t>(5342-020</a:t>
            </a:r>
            <a:r>
              <a:rPr lang="da-DK" sz="1800" kern="0" dirty="0" smtClean="0">
                <a:solidFill>
                  <a:srgbClr val="000066"/>
                </a:solidFill>
              </a:rPr>
              <a:t>)</a:t>
            </a:r>
            <a:endParaRPr lang="da-DK" sz="1800" kern="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Bygninger kan slås op </a:t>
            </a:r>
            <a:r>
              <a:rPr lang="da-DK" sz="2000" u="sng" dirty="0" smtClean="0">
                <a:hlinkClick r:id="rId3"/>
              </a:rPr>
              <a:t>her</a:t>
            </a:r>
            <a:r>
              <a:rPr lang="da-DK" sz="2000" dirty="0" smtClean="0"/>
              <a:t> </a:t>
            </a:r>
            <a:r>
              <a:rPr lang="da-DK" sz="2000" dirty="0"/>
              <a:t>ved at skrive ”Bygning XXXX” i </a:t>
            </a:r>
            <a:r>
              <a:rPr lang="da-DK" sz="2000" dirty="0" smtClean="0"/>
              <a:t>søgefeltet</a:t>
            </a:r>
            <a:endParaRPr lang="da-DK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30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068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31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</a:t>
            </a:r>
            <a:r>
              <a:rPr lang="da-DK" altLang="da-DK" sz="1800" kern="0" dirty="0" smtClean="0"/>
              <a:t>summerer </a:t>
            </a:r>
            <a:r>
              <a:rPr lang="da-DK" altLang="da-DK" sz="1800" kern="0" dirty="0"/>
              <a:t>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11333</TotalTime>
  <Words>3572</Words>
  <Application>Microsoft Office PowerPoint</Application>
  <PresentationFormat>On-screen Show (4:3)</PresentationFormat>
  <Paragraphs>627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Køreprøveopgaverne</vt:lpstr>
      <vt:lpstr>Køreprøveopgaverne (fortsat)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Opsummering</vt:lpstr>
      <vt:lpstr>Programmeringspar</vt:lpstr>
      <vt:lpstr>Programmeringspar (fortsat)</vt:lpstr>
      <vt:lpstr>Programmeringspar (fortsat)</vt:lpstr>
      <vt:lpstr>Flytning af øvelser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779</cp:revision>
  <cp:lastPrinted>2014-09-25T13:10:10Z</cp:lastPrinted>
  <dcterms:created xsi:type="dcterms:W3CDTF">2011-09-05T07:28:16Z</dcterms:created>
  <dcterms:modified xsi:type="dcterms:W3CDTF">2023-09-15T16:37:10Z</dcterms:modified>
</cp:coreProperties>
</file>