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27" d="100"/>
          <a:sy n="127" d="100"/>
        </p:scale>
        <p:origin x="13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</a:t>
            </a:r>
            <a:r>
              <a:rPr lang="da-DK" altLang="da-DK" sz="1800" dirty="0" smtClean="0">
                <a:ea typeface="ＭＳ Ｐゴシック" pitchFamily="34" charset="-128"/>
              </a:rPr>
              <a:t>brug </a:t>
            </a:r>
            <a:r>
              <a:rPr lang="da-DK" altLang="da-DK" sz="1800" dirty="0">
                <a:ea typeface="ＭＳ Ｐゴシック" pitchFamily="34" charset="-128"/>
              </a:rPr>
              <a:t>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</a:t>
            </a:r>
            <a:r>
              <a:rPr lang="da-DK" altLang="da-DK" sz="1800" dirty="0" smtClean="0">
                <a:ea typeface="ＭＳ Ｐゴシック" pitchFamily="34" charset="-128"/>
              </a:rPr>
              <a:t>brug </a:t>
            </a:r>
            <a:r>
              <a:rPr lang="da-DK" altLang="da-DK" sz="1800" dirty="0">
                <a:ea typeface="ＭＳ Ｐゴシック" pitchFamily="34" charset="-128"/>
              </a:rPr>
              <a:t>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ordne </a:t>
            </a:r>
            <a:r>
              <a:rPr lang="da-DK" altLang="da-DK" sz="3200" dirty="0">
                <a:ea typeface="ＭＳ Ｐゴシック" pitchFamily="34" charset="-128"/>
              </a:rPr>
              <a:t>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</a:t>
            </a:r>
            <a:r>
              <a:rPr lang="da-DK" altLang="da-DK" sz="3200" dirty="0" smtClean="0">
                <a:ea typeface="ＭＳ Ｐゴシック" pitchFamily="34" charset="-128"/>
              </a:rPr>
              <a:t>ordningskriterier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ordner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ordnes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</a:t>
            </a:r>
            <a:r>
              <a:rPr lang="da-DK" altLang="da-DK" sz="1400" b="1" dirty="0">
                <a:solidFill>
                  <a:srgbClr val="FF0000"/>
                </a:solidFill>
              </a:rPr>
              <a:t>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rdnes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ordnes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</a:t>
            </a:r>
            <a:r>
              <a:rPr lang="da-DK" altLang="da-DK" sz="1800" kern="0" dirty="0" smtClean="0">
                <a:ea typeface="ＭＳ Ｐゴシック" pitchFamily="34" charset="-128"/>
              </a:rPr>
              <a:t>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</a:t>
            </a:r>
            <a:r>
              <a:rPr lang="da-DK" altLang="da-DK" sz="1800" kern="0" dirty="0" smtClean="0">
                <a:ea typeface="ＭＳ Ｐゴシック" pitchFamily="34" charset="-128"/>
              </a:rPr>
              <a:t>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</a:t>
            </a:r>
            <a:r>
              <a:rPr lang="da-DK" altLang="da-DK" sz="1800" kern="0" dirty="0" smtClean="0">
                <a:ea typeface="ＭＳ Ｐゴシック" pitchFamily="34" charset="-128"/>
              </a:rPr>
              <a:t>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</a:t>
            </a:r>
            <a:r>
              <a:rPr lang="da-DK" altLang="da-DK" sz="1800" kern="0" dirty="0" smtClean="0">
                <a:ea typeface="ＭＳ Ｐゴシック" pitchFamily="34" charset="-128"/>
              </a:rPr>
              <a:t>ordningskriterier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</a:t>
            </a:r>
            <a:r>
              <a:rPr lang="da-DK" altLang="da-DK" sz="1800" kern="0" dirty="0" smtClean="0">
                <a:ea typeface="ＭＳ Ｐゴシック" pitchFamily="34" charset="-128"/>
              </a:rPr>
              <a:t>som iv ønsker en ordning for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</a:t>
            </a:r>
            <a:r>
              <a:rPr lang="da-DK" altLang="da-DK" sz="3200" dirty="0" smtClean="0">
                <a:ea typeface="ＭＳ Ｐゴシック" pitchFamily="34" charset="-128"/>
              </a:rPr>
              <a:t>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(alfabetisk ordning)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</a:t>
            </a:r>
            <a:r>
              <a:rPr lang="da-DK" altLang="da-DK" sz="3200" dirty="0" smtClean="0">
                <a:ea typeface="ＭＳ Ｐゴシック" pitchFamily="34" charset="-128"/>
              </a:rPr>
              <a:t>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Ordninging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816" y="1124744"/>
            <a:ext cx="7666164" cy="28294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816" y="4094055"/>
            <a:ext cx="6912768" cy="23349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compare(Person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==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().compareTo(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p2.getName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()); </a:t>
            </a:r>
            <a:endParaRPr lang="da-DK" altLang="da-DK" sz="1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da-DK" altLang="da-DK" sz="1800" b="1" spc="-30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spc="-30" dirty="0">
                <a:solidFill>
                  <a:schemeClr val="tx1"/>
                </a:solidFill>
                <a:latin typeface="Courier New" pitchFamily="49" charset="0"/>
              </a:rPr>
              <a:t>() -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p2.getAge</a:t>
            </a:r>
            <a:r>
              <a:rPr lang="da-DK" altLang="da-DK" sz="1800" b="1" spc="-3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27469" y="5232006"/>
            <a:ext cx="3341716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Nogle negerer testet og skriver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compare (og compareTo) som vist her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gør det vanskeligere at generalisere til mere end to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ordningskriterier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Placerer det primære kriterie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sidst (hvilket er mindre logisk)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73402" y="2093974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5228" y="4474185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5676" y="5172810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201" y="1977910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200" y="1074905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8739" y="4245347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8738" y="3016680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5893" y="1041807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kern="0" dirty="0" smtClean="0"/>
              <a:t> klassen, 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428207" y="3655473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38972" y="2947865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600" kern="0" dirty="0" smtClean="0"/>
              <a:t>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bruge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707031" y="6095847"/>
            <a:ext cx="184296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7395744" y="5894864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87207" y="4551486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72458" y="5460970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921022" y="4788042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20278" y="519170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85240" y="6095848"/>
            <a:ext cx="4676025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ser på funktionel programmering, vil vi se, at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Comparator kan definere en ordning, uden selv at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skrive en compare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(eller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compareTo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metode)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findBest kan også løses ved at sortere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hele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298425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</a:t>
            </a:r>
            <a:r>
              <a:rPr lang="da-DK" altLang="da-DK" sz="2000" kern="0" dirty="0" smtClean="0"/>
              <a:t>ordner </a:t>
            </a:r>
            <a:r>
              <a:rPr lang="da-DK" altLang="da-DK" sz="2000" kern="0" dirty="0" smtClean="0"/>
              <a:t>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</a:t>
            </a:r>
            <a:r>
              <a:rPr lang="da-DK" altLang="da-DK" sz="1800" kern="0" dirty="0" smtClean="0"/>
              <a:t>null eller en </a:t>
            </a:r>
            <a:r>
              <a:rPr lang="da-DK" altLang="da-DK" sz="1800" kern="0" dirty="0" smtClean="0"/>
              <a:t>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12.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13.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Pointene fra køreprøven tæller med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afleveret </a:t>
            </a:r>
            <a:r>
              <a:rPr lang="da-DK" sz="1800" dirty="0" smtClean="0"/>
              <a:t>alle</a:t>
            </a:r>
            <a:r>
              <a:rPr lang="da-DK" sz="1800" b="0" dirty="0" smtClean="0"/>
              <a:t> afleveringsopgaver fra Uge </a:t>
            </a:r>
            <a:r>
              <a:rPr lang="da-DK" sz="1800" b="0" dirty="0" smtClean="0"/>
              <a:t>1-6 (inklusiv quizzerne) – hvis du mangler opgaver, fratrækkes 1,0 point for hver manglende opgave/quiz</a:t>
            </a:r>
            <a:endParaRPr lang="da-DK" sz="1800" b="0" dirty="0" smtClean="0"/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hvert af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(og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får vi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</a:t>
            </a:r>
            <a:r>
              <a:rPr lang="da-DK" sz="1800" dirty="0" smtClean="0">
                <a:solidFill>
                  <a:srgbClr val="A50021"/>
                </a:solidFill>
              </a:rPr>
              <a:t>køreprøven, men man kan i teorien godt få 0 point (hvilket dog aldrig er sket)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12.-13.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umiddelbart efter efterårsferien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</a:t>
            </a:r>
            <a:r>
              <a:rPr lang="da-DK" altLang="da-DK" sz="1800" noProof="0" dirty="0" smtClean="0">
                <a:ea typeface="ＭＳ Ｐゴシック" pitchFamily="34" charset="-128"/>
              </a:rPr>
              <a:t>”Afleveringsopgaver”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 i uge 5 og 6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Tre køreprøvesæt i uge 5 (med 10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Imperativ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F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ire køreprøvesæt i uge 6 (med 12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Imperativ og funktionel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Husk at teste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køreprøvesættene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på testserveren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før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de afleveres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automatisk genaflevering</a:t>
            </a: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64088" y="263691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</a:t>
            </a:r>
            <a:r>
              <a:rPr lang="da-DK" altLang="da-DK" sz="1800" kern="0" dirty="0" smtClean="0">
                <a:ea typeface="ＭＳ Ｐゴシック" pitchFamily="34" charset="-128"/>
              </a:rPr>
              <a:t>ordning)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7598" y="3048787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58651" y="4912754"/>
            <a:ext cx="57535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699791" y="4582502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7598" y="263691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563887" y="2847269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638" y="3821719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3903" y="3153452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44427" y="5066485"/>
            <a:ext cx="2792258" cy="830997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261785" y="3652442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604281" y="3480022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807975" y="4279490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61" y="4063466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1520" y="1930112"/>
            <a:ext cx="5554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Implementationen laves i disse klasser der anvender interfacet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07401" y="5913933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814111" y="5855728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51520" y="6089924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716167" y="5832711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597115" y="6089924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44427" y="6105448"/>
            <a:ext cx="2352269" cy="5237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81784" y="5405404"/>
            <a:ext cx="589752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ordne 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(alfabetisk ordning)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11592</TotalTime>
  <Words>3855</Words>
  <Application>Microsoft Office PowerPoint</Application>
  <PresentationFormat>On-screen Show (4:3)</PresentationFormat>
  <Paragraphs>624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ordne efter personens alder</vt:lpstr>
      <vt:lpstr>Vi kan kombinere de to ordningskriterier</vt:lpstr>
      <vt:lpstr>Klassediagram</vt:lpstr>
      <vt:lpstr>Hvad gør vi, når vi har brug for flere ordninger?</vt:lpstr>
      <vt:lpstr>Brug af Comparator på ArrayList&lt;Person&gt;</vt:lpstr>
      <vt:lpstr>Ordning efter navn</vt:lpstr>
      <vt:lpstr>Ordning efter alder (med yngste først)</vt:lpstr>
      <vt:lpstr>Ordninging efter alder og navn</vt:lpstr>
      <vt:lpstr>Klassediagram for brug af Comparator</vt:lpstr>
      <vt:lpstr>Comparable eller Comparator?</vt:lpstr>
      <vt:lpstr>● Algoritmeskabelonen findBest</vt:lpstr>
      <vt:lpstr>findBest kan også løses ved at sortere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 i uge 5 og 6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670</cp:revision>
  <cp:lastPrinted>2019-07-30T07:41:20Z</cp:lastPrinted>
  <dcterms:created xsi:type="dcterms:W3CDTF">2011-09-16T07:00:02Z</dcterms:created>
  <dcterms:modified xsi:type="dcterms:W3CDTF">2023-09-21T11:34:08Z</dcterms:modified>
</cp:coreProperties>
</file>