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0" r:id="rId2"/>
    <p:sldId id="375" r:id="rId3"/>
    <p:sldId id="387" r:id="rId4"/>
    <p:sldId id="381" r:id="rId5"/>
    <p:sldId id="382" r:id="rId6"/>
    <p:sldId id="386" r:id="rId7"/>
    <p:sldId id="388" r:id="rId8"/>
    <p:sldId id="391" r:id="rId9"/>
    <p:sldId id="389" r:id="rId10"/>
    <p:sldId id="390" r:id="rId11"/>
    <p:sldId id="383" r:id="rId1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87"/>
            <p14:sldId id="381"/>
            <p14:sldId id="382"/>
            <p14:sldId id="386"/>
            <p14:sldId id="388"/>
            <p14:sldId id="391"/>
            <p14:sldId id="389"/>
            <p14:sldId id="390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8" autoAdjust="0"/>
    <p:restoredTop sz="94726" autoAdjust="0"/>
  </p:normalViewPr>
  <p:slideViewPr>
    <p:cSldViewPr>
      <p:cViewPr varScale="1">
        <p:scale>
          <a:sx n="144" d="100"/>
          <a:sy n="144" d="100"/>
        </p:scale>
        <p:origin x="2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</a:t>
            </a:r>
            <a:r>
              <a:rPr lang="da-DK" sz="1600" dirty="0" smtClean="0"/>
              <a:t>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15.00 </a:t>
            </a:r>
            <a:r>
              <a:rPr lang="da-DK" sz="1600" dirty="0"/>
              <a:t>Check af BlueJ installation og mailopsætning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15.15 </a:t>
            </a:r>
            <a:r>
              <a:rPr lang="da-DK" sz="1600" dirty="0" smtClean="0"/>
              <a:t>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4397879"/>
            <a:ext cx="5760639" cy="183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 og </a:t>
            </a:r>
            <a:r>
              <a:rPr lang="en-US" sz="1600" dirty="0" err="1" smtClean="0"/>
              <a:t>koster</a:t>
            </a:r>
            <a:r>
              <a:rPr lang="en-US" sz="1600" dirty="0" smtClean="0"/>
              <a:t> 630 </a:t>
            </a:r>
            <a:r>
              <a:rPr lang="en-US" sz="1600" dirty="0" err="1" smtClean="0"/>
              <a:t>kr</a:t>
            </a:r>
            <a:r>
              <a:rPr lang="en-US" sz="1600" dirty="0" smtClean="0"/>
              <a:t> (-10% rabat)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Først vil instruktorerne sikre sig,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</a:t>
            </a:r>
            <a:r>
              <a:rPr lang="da-DK" altLang="da-DK" sz="1600" dirty="0" smtClean="0"/>
              <a:t>have omkring det teknik mv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Dernæst går vi i gang med den opgave, der hedder Raflebæger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Den finder i under Seminar </a:t>
            </a:r>
            <a:r>
              <a:rPr lang="da-DK" altLang="da-DK" sz="1600" dirty="0" smtClean="0"/>
              <a:t>1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Vi er her frem til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bestemmer selv, hvornår stopper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for trætte til at lave noget fornuftigt, er det helt OK, at I stopper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Undervisningsformen </a:t>
            </a:r>
            <a:r>
              <a:rPr lang="da-DK" altLang="da-DK" sz="1600" spc="-50" dirty="0"/>
              <a:t>er anderledes, idet I kun </a:t>
            </a:r>
            <a:r>
              <a:rPr lang="da-DK" altLang="da-DK" sz="1600" spc="-50" dirty="0" smtClean="0"/>
              <a:t>har skemalagt undervisning på </a:t>
            </a:r>
            <a:r>
              <a:rPr lang="da-DK" altLang="da-DK" sz="1600" spc="-50" dirty="0"/>
              <a:t>de otte heldagsseminarer, mens vores bachelorstuderende </a:t>
            </a:r>
            <a:r>
              <a:rPr lang="da-DK" altLang="da-DK" sz="1600" spc="-50" dirty="0" smtClean="0"/>
              <a:t>har undervisning 4 gange om ugen</a:t>
            </a:r>
            <a:endParaRPr lang="da-DK" altLang="da-DK" sz="1600" spc="-5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ECTS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225 (idet mange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langsommere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Jeg har fuld forståelse for, at det kan være hårdt, men jeg kan ikke slække på kravene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/>
              <a:t>D</a:t>
            </a:r>
            <a:r>
              <a:rPr lang="da-DK" altLang="da-DK" sz="1600" spc="-5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jeg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kurser 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Det ville give en masse ekstra arbejde og en masse </a:t>
            </a:r>
            <a:r>
              <a:rPr lang="da-DK" altLang="da-DK" sz="1600" spc="-50" dirty="0" err="1" smtClean="0"/>
              <a:t>inkonsistenser</a:t>
            </a:r>
            <a:r>
              <a:rPr lang="da-DK" altLang="da-DK" sz="1600" spc="-50" dirty="0" smtClean="0"/>
              <a:t> mellem de to sæt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</a:t>
            </a:r>
            <a:r>
              <a:rPr lang="da-DK" altLang="da-DK" sz="2800" dirty="0" smtClean="0"/>
              <a:t>Zoom – for dem, der er med </a:t>
            </a:r>
            <a:r>
              <a:rPr lang="da-DK" altLang="da-DK" sz="2800" dirty="0" err="1" smtClean="0"/>
              <a:t>on-line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spc="-40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Room 7</a:t>
            </a:r>
            <a:r>
              <a:rPr lang="da-DK" alt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begge er til stede fysisk, behøver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at bruge breakout rummet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går ind i rummet ved </a:t>
            </a:r>
            <a:r>
              <a:rPr lang="da-DK" altLang="da-DK" sz="1600" dirty="0"/>
              <a:t>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Instruktorerne 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</a:t>
            </a:r>
            <a:r>
              <a:rPr lang="da-DK" altLang="da-DK" sz="1600" b="1" spc="-40" dirty="0" smtClean="0"/>
              <a:t>3. </a:t>
            </a:r>
            <a:r>
              <a:rPr lang="da-DK" altLang="da-DK" sz="1600" b="1" spc="-40" dirty="0" smtClean="0"/>
              <a:t>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Forelæsningerne kan genses inde på side ”Videoer fra forelæsninger”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1 time 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”Øvelser (inklusiv afleveringsopgaver”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Quizzerne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</a:t>
            </a:r>
            <a:r>
              <a:rPr lang="da-DK" altLang="da-DK" sz="1600" spc="-70" dirty="0" smtClean="0"/>
              <a:t>testserveren – den får I tilsendt første gang I bruger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Hvis 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Testserveren 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Bemærk</a:t>
            </a:r>
            <a:r>
              <a:rPr lang="da-DK" sz="1600" dirty="0"/>
              <a:t>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Vi </a:t>
            </a:r>
            <a:r>
              <a:rPr lang="da-DK" sz="1600" dirty="0" smtClean="0"/>
              <a:t>starter kl. 15.30 og fortsætter frem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Kom </a:t>
            </a:r>
            <a:r>
              <a:rPr lang="da-DK" sz="1600" dirty="0"/>
              <a:t>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7768</TotalTime>
  <Words>1590</Words>
  <Application>Microsoft Office PowerPoint</Application>
  <PresentationFormat>On-screen Show (4:3)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569</cp:revision>
  <cp:lastPrinted>2019-02-08T06:10:49Z</cp:lastPrinted>
  <dcterms:created xsi:type="dcterms:W3CDTF">2000-02-22T02:31:40Z</dcterms:created>
  <dcterms:modified xsi:type="dcterms:W3CDTF">2024-12-17T22:18:16Z</dcterms:modified>
</cp:coreProperties>
</file>