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5" r:id="rId3"/>
    <p:sldId id="387" r:id="rId4"/>
    <p:sldId id="381" r:id="rId5"/>
    <p:sldId id="382" r:id="rId6"/>
    <p:sldId id="383" r:id="rId7"/>
    <p:sldId id="386" r:id="rId8"/>
    <p:sldId id="385" r:id="rId9"/>
    <p:sldId id="388" r:id="rId10"/>
    <p:sldId id="391" r:id="rId11"/>
    <p:sldId id="389" r:id="rId12"/>
    <p:sldId id="390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3"/>
            <p14:sldId id="386"/>
            <p14:sldId id="385"/>
            <p14:sldId id="388"/>
            <p14:sldId id="391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02" d="100"/>
          <a:sy n="102" d="100"/>
        </p:scale>
        <p:origin x="16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 smtClean="0"/>
              <a:t>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 smtClean="0"/>
              <a:t>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 smtClean="0"/>
              <a:t>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Check af BlueJ installation og mailopsætning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15.15 </a:t>
            </a:r>
            <a:r>
              <a:rPr lang="da-DK" sz="1600" dirty="0" smtClean="0"/>
              <a:t>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630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Bemærk</a:t>
            </a:r>
            <a:r>
              <a:rPr lang="da-DK" sz="1600" dirty="0"/>
              <a:t>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Vi </a:t>
            </a:r>
            <a:r>
              <a:rPr lang="da-DK" sz="1600" dirty="0" smtClean="0"/>
              <a:t>starter kl. 15.30 og fortsætter frem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Kom </a:t>
            </a:r>
            <a:r>
              <a:rPr lang="da-DK" sz="1600" dirty="0"/>
              <a:t>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Her i formiddag vil instruktorerne primært sikre,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</a:t>
            </a:r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</a:t>
            </a:r>
            <a:r>
              <a:rPr lang="da-DK" altLang="da-DK" sz="1600" dirty="0" err="1"/>
              <a:t>Room</a:t>
            </a:r>
            <a:r>
              <a:rPr lang="da-DK" altLang="da-DK" sz="1600" dirty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gør I ved først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også et rum, der hedder ”</a:t>
            </a:r>
            <a:r>
              <a:rPr lang="da-DK" altLang="da-DK" sz="1600" dirty="0" err="1"/>
              <a:t>Staff</a:t>
            </a:r>
            <a:r>
              <a:rPr lang="da-DK" altLang="da-DK" sz="1600" dirty="0"/>
              <a:t>” (det er til brug for instruktorerne og mig)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7. 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Så er vi klar til at gå i gang med øvelserne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mødes alle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at I kan få noget frokost og få slappet lidt af inden forelæsningerne starter igen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431651" y="287983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</TotalTime>
  <Words>1605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565</cp:revision>
  <cp:lastPrinted>2019-02-08T06:10:49Z</cp:lastPrinted>
  <dcterms:created xsi:type="dcterms:W3CDTF">2000-02-22T02:31:40Z</dcterms:created>
  <dcterms:modified xsi:type="dcterms:W3CDTF">2024-01-10T07:13:33Z</dcterms:modified>
</cp:coreProperties>
</file>