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3" r:id="rId2"/>
    <p:sldId id="390" r:id="rId3"/>
    <p:sldId id="391" r:id="rId4"/>
    <p:sldId id="392" r:id="rId5"/>
    <p:sldId id="386" r:id="rId6"/>
    <p:sldId id="393" r:id="rId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90"/>
            <p14:sldId id="391"/>
            <p14:sldId id="392"/>
            <p14:sldId id="386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CCFFCC"/>
    <a:srgbClr val="A50021"/>
    <a:srgbClr val="CCECFF"/>
    <a:srgbClr val="FFFFCC"/>
    <a:srgbClr val="92D050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06" d="100"/>
          <a:sy n="106" d="100"/>
        </p:scale>
        <p:origin x="2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291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37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53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7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4814" y="1052736"/>
            <a:ext cx="841175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/>
              <a:t>Status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</a:t>
            </a:r>
            <a:r>
              <a:rPr lang="da-DK" sz="1600" dirty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11.00 </a:t>
            </a:r>
            <a:r>
              <a:rPr lang="da-DK" sz="1600" dirty="0"/>
              <a:t>Øvelser omkring </a:t>
            </a:r>
            <a:r>
              <a:rPr lang="da-DK" sz="1600" dirty="0" smtClean="0"/>
              <a:t>Computerspil 2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12.30 </a:t>
            </a:r>
            <a:r>
              <a:rPr lang="da-DK" sz="1600" dirty="0"/>
              <a:t>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</a:t>
            </a:r>
            <a:r>
              <a:rPr lang="da-DK" sz="1600" dirty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</a:t>
            </a:r>
            <a:r>
              <a:rPr lang="da-DK" sz="1600" dirty="0"/>
              <a:t>Øvelser omkring Computerspil </a:t>
            </a:r>
            <a:r>
              <a:rPr lang="da-DK" sz="1600" dirty="0" smtClean="0"/>
              <a:t>3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</a:t>
            </a:r>
            <a:r>
              <a:rPr lang="da-DK" sz="1600" dirty="0" smtClean="0"/>
              <a:t>Slut</a:t>
            </a:r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Alle er fint med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 fleste har været i god tid med afleveringsopgaverne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Afleveringerne er af høj kvalitet og alle er blevet godkendt med 3,0 eller 2,5 point, hvilket er særdeles flot</a:t>
            </a:r>
            <a:endParaRPr lang="da-DK" sz="1600" dirty="0"/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Computerspil 2 er normalt den </a:t>
            </a:r>
            <a:r>
              <a:rPr lang="da-DK" sz="1800" b="1" dirty="0" smtClean="0">
                <a:solidFill>
                  <a:srgbClr val="A50021"/>
                </a:solidFill>
              </a:rPr>
              <a:t>opgave, </a:t>
            </a:r>
            <a:r>
              <a:rPr lang="da-DK" sz="1800" b="1" dirty="0">
                <a:solidFill>
                  <a:srgbClr val="A50021"/>
                </a:solidFill>
              </a:rPr>
              <a:t>som folk synes tager længst tid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Så her er det godt at komme i gang i god tid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Den er ikke sværere end de andre – der er blot meget at lave</a:t>
            </a: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5828554" y="212773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38897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Test og </a:t>
            </a:r>
            <a:r>
              <a:rPr lang="da-DK" sz="3200" smtClean="0"/>
              <a:t>debugging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0157" y="1052736"/>
            <a:ext cx="8606339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For </a:t>
            </a:r>
            <a:r>
              <a:rPr lang="da-DK" sz="1800" b="1" dirty="0">
                <a:solidFill>
                  <a:srgbClr val="A50021"/>
                </a:solidFill>
              </a:rPr>
              <a:t>at kunne programmere skal man </a:t>
            </a:r>
            <a:r>
              <a:rPr lang="da-DK" sz="1800" b="1" dirty="0" smtClean="0">
                <a:solidFill>
                  <a:srgbClr val="A50021"/>
                </a:solidFill>
              </a:rPr>
              <a:t>kunne </a:t>
            </a:r>
            <a:r>
              <a:rPr lang="da-DK" sz="1800" b="1" dirty="0">
                <a:solidFill>
                  <a:srgbClr val="A50021"/>
                </a:solidFill>
              </a:rPr>
              <a:t>finde </a:t>
            </a:r>
            <a:r>
              <a:rPr lang="da-DK" sz="1800" b="1" dirty="0" smtClean="0">
                <a:solidFill>
                  <a:srgbClr val="A50021"/>
                </a:solidFill>
              </a:rPr>
              <a:t>og rette fejl </a:t>
            </a:r>
            <a:r>
              <a:rPr lang="da-DK" sz="1800" b="1" dirty="0">
                <a:solidFill>
                  <a:srgbClr val="A50021"/>
                </a:solidFill>
              </a:rPr>
              <a:t>i sin </a:t>
            </a:r>
            <a:r>
              <a:rPr lang="da-DK" sz="1800" b="1" dirty="0" smtClean="0">
                <a:solidFill>
                  <a:srgbClr val="A50021"/>
                </a:solidFill>
              </a:rPr>
              <a:t>kode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er noget man skal lære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Ofte bruger man lige så meget tid på at finde og rette fejl, som man bruger på at skrive koden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kan godt virke irriterende i starten – men det er noget man må vænne sig til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Man kan godt blive fristet til at opgive for let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Prøv at læse koden igennem og forklar den for jer selv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Det samme gælde fejlmeddelelsen, og se også hvor fejlen forekommer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har den store fordel, at I har en testserver, som kan hjælpe jer med at lokalisere fejlen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vil man ikke have i et rigtigt projekt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Der skal man selv lave en masse regressionstest</a:t>
            </a:r>
            <a:endParaRPr lang="da-DK" sz="1600" dirty="0"/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Brug studiecaféen og diskussionsforum, hvis I har behov for hjælp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Undgå danske bogstaver (æ, ø, å) og andre non-ASCII-tegn i kommentarer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Sådanne </a:t>
            </a:r>
            <a:r>
              <a:rPr lang="da-DK" sz="1600" dirty="0" smtClean="0"/>
              <a:t>tegn får </a:t>
            </a:r>
            <a:r>
              <a:rPr lang="da-DK" sz="1600" dirty="0"/>
              <a:t>pt testserveren til at </a:t>
            </a:r>
            <a:r>
              <a:rPr lang="da-DK" sz="1600" dirty="0" smtClean="0"/>
              <a:t>”kokse” med tom testrapport</a:t>
            </a:r>
            <a:endParaRPr lang="da-DK" sz="1600" dirty="0"/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er </a:t>
            </a:r>
            <a:r>
              <a:rPr lang="da-DK" sz="1600" dirty="0"/>
              <a:t>en </a:t>
            </a:r>
            <a:r>
              <a:rPr lang="da-DK" sz="1600" dirty="0" smtClean="0"/>
              <a:t>fejl, som </a:t>
            </a:r>
            <a:r>
              <a:rPr lang="da-DK" sz="1600" dirty="0"/>
              <a:t>vi arbejder på at rette hurtigst muligt</a:t>
            </a:r>
          </a:p>
          <a:p>
            <a:pPr marL="728663" lvl="1" indent="-271463">
              <a:spcBef>
                <a:spcPts val="400"/>
              </a:spcBef>
            </a:pPr>
            <a:endParaRPr 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13848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38897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Brug testserveren undervejs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8897" y="1052735"/>
            <a:ext cx="8597599" cy="562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Vi anbefaler, at I bruger testserveren hver gang I er færdig med en opgave / klasse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I </a:t>
            </a:r>
            <a:r>
              <a:rPr lang="da-DK" sz="1600" dirty="0"/>
              <a:t>stedet for at vente indtil I har løst alle opgaverne i en </a:t>
            </a:r>
            <a:r>
              <a:rPr lang="da-DK" sz="1600" dirty="0" smtClean="0"/>
              <a:t>aflevering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På den måde kan I let tjekke de ting, som I lige har lavet</a:t>
            </a:r>
            <a:endParaRPr 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For CG2 og CG3 kræver det, </a:t>
            </a:r>
            <a:r>
              <a:rPr lang="da-DK" sz="1800" b="1" dirty="0">
                <a:solidFill>
                  <a:srgbClr val="A50021"/>
                </a:solidFill>
              </a:rPr>
              <a:t>at </a:t>
            </a:r>
            <a:r>
              <a:rPr lang="da-DK" sz="1800" b="1" dirty="0" smtClean="0">
                <a:solidFill>
                  <a:srgbClr val="A50021"/>
                </a:solidFill>
              </a:rPr>
              <a:t>I starter med at lave </a:t>
            </a:r>
            <a:r>
              <a:rPr lang="da-DK" sz="1800" b="1" dirty="0">
                <a:solidFill>
                  <a:srgbClr val="A50021"/>
                </a:solidFill>
              </a:rPr>
              <a:t>tomme versioner af alle de testklasser der er i den pågældende delaflevering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b="1" dirty="0" smtClean="0">
                <a:solidFill>
                  <a:srgbClr val="000066"/>
                </a:solidFill>
              </a:rPr>
              <a:t>For </a:t>
            </a:r>
            <a:r>
              <a:rPr lang="da-DK" sz="1600" b="1" dirty="0">
                <a:solidFill>
                  <a:srgbClr val="000066"/>
                </a:solidFill>
              </a:rPr>
              <a:t>CG2</a:t>
            </a:r>
            <a:r>
              <a:rPr lang="da-DK" sz="1600" dirty="0">
                <a:solidFill>
                  <a:srgbClr val="000066"/>
                </a:solidFill>
              </a:rPr>
              <a:t>: </a:t>
            </a:r>
            <a:r>
              <a:rPr lang="da-DK" sz="1600" dirty="0" err="1">
                <a:solidFill>
                  <a:srgbClr val="000066"/>
                </a:solidFill>
              </a:rPr>
              <a:t>CityTest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RoadTest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PositionTest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CountryTest</a:t>
            </a:r>
            <a:endParaRPr lang="da-DK" sz="1600" dirty="0">
              <a:solidFill>
                <a:srgbClr val="000066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b="1" dirty="0" smtClean="0">
                <a:solidFill>
                  <a:srgbClr val="000066"/>
                </a:solidFill>
              </a:rPr>
              <a:t>For </a:t>
            </a:r>
            <a:r>
              <a:rPr lang="da-DK" sz="1600" b="1" dirty="0">
                <a:solidFill>
                  <a:srgbClr val="000066"/>
                </a:solidFill>
              </a:rPr>
              <a:t>CG3</a:t>
            </a:r>
            <a:r>
              <a:rPr lang="da-DK" sz="1600" dirty="0">
                <a:solidFill>
                  <a:srgbClr val="000066"/>
                </a:solidFill>
              </a:rPr>
              <a:t>: </a:t>
            </a:r>
            <a:r>
              <a:rPr lang="da-DK" sz="1600" dirty="0" err="1">
                <a:solidFill>
                  <a:srgbClr val="000066"/>
                </a:solidFill>
              </a:rPr>
              <a:t>BorderCityTest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CapitalCityTest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MafiaCountryTest</a:t>
            </a:r>
            <a:endParaRPr lang="da-DK" sz="1600" dirty="0">
              <a:solidFill>
                <a:srgbClr val="000066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De tomme testklasser laves ved at </a:t>
            </a:r>
            <a:r>
              <a:rPr lang="da-DK" sz="1600" dirty="0" err="1"/>
              <a:t>højreklikke</a:t>
            </a:r>
            <a:r>
              <a:rPr lang="da-DK" sz="1600" dirty="0"/>
              <a:t> på den tilsvarende klasse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Hvis I ikke har lavet de tomme testklasser, vil I få oversætterfejl</a:t>
            </a:r>
            <a:r>
              <a:rPr lang="da-DK" sz="1600" dirty="0"/>
              <a:t>, når I forsøger at anvende </a:t>
            </a:r>
            <a:r>
              <a:rPr lang="da-DK" sz="1600" dirty="0" smtClean="0"/>
              <a:t>testserveren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Når I er færdig med alle opgaver i en </a:t>
            </a:r>
            <a:r>
              <a:rPr lang="da-DK" sz="1800" b="1" dirty="0" smtClean="0">
                <a:solidFill>
                  <a:srgbClr val="A50021"/>
                </a:solidFill>
              </a:rPr>
              <a:t>aflevering,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b="1" dirty="0">
                <a:solidFill>
                  <a:srgbClr val="A50021"/>
                </a:solidFill>
              </a:rPr>
              <a:t> I </a:t>
            </a:r>
            <a:r>
              <a:rPr lang="da-DK" sz="1800" b="1" dirty="0" smtClean="0">
                <a:solidFill>
                  <a:srgbClr val="A50021"/>
                </a:solidFill>
              </a:rPr>
              <a:t>bruge </a:t>
            </a:r>
            <a:r>
              <a:rPr lang="da-DK" sz="1800" b="1" dirty="0">
                <a:solidFill>
                  <a:srgbClr val="A50021"/>
                </a:solidFill>
              </a:rPr>
              <a:t>testserveren til at tjekke </a:t>
            </a:r>
            <a:r>
              <a:rPr lang="da-DK" sz="1800" b="1" dirty="0" smtClean="0">
                <a:solidFill>
                  <a:srgbClr val="A50021"/>
                </a:solidFill>
              </a:rPr>
              <a:t>hele afleveringen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Her skal I selvfølgelig fixe de fejl, som testserveren finder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Instruktorerne retter kun afleveringer, som testserveren har sagt ok til (eller næsten ok = gult lyn) </a:t>
            </a:r>
            <a:endParaRPr lang="da-DK" sz="140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26885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Mundtlig eksamen</a:t>
            </a:r>
            <a:endParaRPr lang="da-DK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3554" y="1052736"/>
            <a:ext cx="8316918" cy="506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0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Frister for de sidste afleveringsopgaver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C</a:t>
            </a:r>
            <a:r>
              <a:rPr lang="da-DK" sz="1600" dirty="0" smtClean="0"/>
              <a:t>omputerspil 4 skal afleveres senest mandag den 27. maj kl. 22.00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Denne dag er også fristen for eventuelle genafleveringer af andre opgaver</a:t>
            </a:r>
            <a:endParaRPr lang="da-DK" sz="1600" dirty="0"/>
          </a:p>
          <a:p>
            <a:pPr marL="728663" lvl="1" indent="-271463">
              <a:spcBef>
                <a:spcPts val="400"/>
              </a:spcBef>
            </a:pPr>
            <a:r>
              <a:rPr lang="da-DK" sz="1600" spc="-30" dirty="0" smtClean="0"/>
              <a:t>Hvis I får genaflevering af Computerspil 4 skal dette ske senest onsdag den 29. maj kl. 22.00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Eksamen finder sted </a:t>
            </a:r>
            <a:r>
              <a:rPr lang="da-DK" sz="1800" b="1" dirty="0" smtClean="0">
                <a:solidFill>
                  <a:srgbClr val="A50021"/>
                </a:solidFill>
              </a:rPr>
              <a:t>torsdag den 30. </a:t>
            </a:r>
            <a:r>
              <a:rPr lang="da-DK" sz="1800" b="1" dirty="0">
                <a:solidFill>
                  <a:srgbClr val="A50021"/>
                </a:solidFill>
              </a:rPr>
              <a:t>maj og </a:t>
            </a:r>
            <a:r>
              <a:rPr lang="da-DK" sz="1800" b="1" dirty="0" smtClean="0">
                <a:solidFill>
                  <a:srgbClr val="A50021"/>
                </a:solidFill>
              </a:rPr>
              <a:t>fredag den 31. maj </a:t>
            </a:r>
            <a:r>
              <a:rPr lang="da-DK" sz="1800" b="1" dirty="0">
                <a:solidFill>
                  <a:srgbClr val="A50021"/>
                </a:solidFill>
              </a:rPr>
              <a:t>i </a:t>
            </a:r>
            <a:r>
              <a:rPr lang="da-DK" sz="1800" b="1" dirty="0" smtClean="0">
                <a:solidFill>
                  <a:srgbClr val="A50021"/>
                </a:solidFill>
              </a:rPr>
              <a:t>Nygaard-295 (som ligger lige under det </a:t>
            </a:r>
            <a:r>
              <a:rPr lang="da-DK" sz="1800" b="1" dirty="0">
                <a:solidFill>
                  <a:srgbClr val="A50021"/>
                </a:solidFill>
              </a:rPr>
              <a:t>”sædvanlige” </a:t>
            </a:r>
            <a:r>
              <a:rPr lang="da-DK" sz="1800" b="1" dirty="0" smtClean="0">
                <a:solidFill>
                  <a:srgbClr val="A50021"/>
                </a:solidFill>
              </a:rPr>
              <a:t>lokale)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Se forslag til tidsplan under diskussionsforummet ”Mundtlig eksamen”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 tre der mangler, at indmelde, hvilke halve dage de helst vil op skal gøre det senest 10. maj (ellers sætter jeg dem blot på, hvor det passer bedst)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kan se spørgsmål, pensum mv på </a:t>
            </a:r>
            <a:r>
              <a:rPr lang="da-DK" sz="1600" dirty="0" smtClean="0"/>
              <a:t>Brightspace </a:t>
            </a:r>
            <a:r>
              <a:rPr lang="da-DK" sz="1600" dirty="0"/>
              <a:t>siden ”Eksamen og køreprøve”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60" dirty="0"/>
              <a:t>Der er også to videoer som viser den ”perfekte” </a:t>
            </a:r>
            <a:r>
              <a:rPr lang="da-DK" sz="1600" spc="-60" dirty="0" smtClean="0"/>
              <a:t>mundtlige </a:t>
            </a:r>
            <a:r>
              <a:rPr lang="da-DK" sz="1600" spc="-60" dirty="0"/>
              <a:t>præsentation </a:t>
            </a:r>
            <a:r>
              <a:rPr lang="da-DK" sz="1600" spc="-60" dirty="0" smtClean="0"/>
              <a:t>(se under</a:t>
            </a:r>
            <a:br>
              <a:rPr lang="da-DK" sz="1600" spc="-60" dirty="0" smtClean="0"/>
            </a:br>
            <a:r>
              <a:rPr lang="da-DK" sz="1600" spc="-60" dirty="0" smtClean="0"/>
              <a:t>Seminar </a:t>
            </a:r>
            <a:r>
              <a:rPr lang="da-DK" sz="1600" spc="-60" dirty="0"/>
              <a:t>8)</a:t>
            </a:r>
          </a:p>
          <a:p>
            <a:pPr marL="0" lvl="1">
              <a:spcBef>
                <a:spcPts val="1200"/>
              </a:spcBef>
              <a:buNone/>
            </a:pPr>
            <a:endParaRPr lang="da-DK" sz="1800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40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28802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Studiecaféen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35292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fredag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kl 15.30 – 17.00 er 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studiecafé,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hvor I via Zoom kan få hjælp fra en af instruktorerne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 kommende studiecaféer ligger den 3. maj, 10. maj og 24. maj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kan også bruge Studiecaféen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til at stille spørgsmål omkring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</a:t>
            </a:r>
            <a:r>
              <a:rPr lang="da-DK" altLang="da-DK" sz="1600" dirty="0" smtClean="0"/>
              <a:t>eres </a:t>
            </a:r>
            <a:r>
              <a:rPr lang="da-DK" altLang="da-DK" sz="1600" dirty="0"/>
              <a:t>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</a:t>
            </a:r>
            <a:r>
              <a:rPr lang="da-DK" altLang="da-DK" sz="1600" dirty="0" smtClean="0"/>
              <a:t>slides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Disponering af eksamensspørgsmål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</a:t>
            </a:r>
            <a:r>
              <a:rPr lang="da-DK" altLang="da-DK" sz="1600" dirty="0" smtClean="0"/>
              <a:t>lt </a:t>
            </a:r>
            <a:r>
              <a:rPr lang="da-DK" altLang="da-DK" sz="1600" dirty="0"/>
              <a:t>andet, som I har problemer </a:t>
            </a:r>
            <a:r>
              <a:rPr lang="da-DK" altLang="da-DK" sz="1600" dirty="0" smtClean="0"/>
              <a:t>med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40191" cy="609600"/>
          </a:xfrm>
        </p:spPr>
        <p:txBody>
          <a:bodyPr/>
          <a:lstStyle/>
          <a:p>
            <a:r>
              <a:rPr lang="da-DK" sz="2400" dirty="0"/>
              <a:t>I dag er formiddagsforelæsningen lidt kortere end normalt</a:t>
            </a:r>
            <a:endParaRPr lang="da-DK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109695"/>
            <a:ext cx="8475982" cy="50556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55576" y="3521274"/>
            <a:ext cx="2808312" cy="77182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5576" y="5511231"/>
            <a:ext cx="2808312" cy="2940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>
          <a:xfrm rot="21165640">
            <a:off x="3799804" y="5715816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72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8242</TotalTime>
  <Words>719</Words>
  <Application>Microsoft Office PowerPoint</Application>
  <PresentationFormat>On-screen Show (4:3)</PresentationFormat>
  <Paragraphs>71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dag er formiddagsforelæsningen lidt kortere end normalt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588</cp:revision>
  <cp:lastPrinted>2019-02-08T06:10:49Z</cp:lastPrinted>
  <dcterms:created xsi:type="dcterms:W3CDTF">2000-02-22T02:31:40Z</dcterms:created>
  <dcterms:modified xsi:type="dcterms:W3CDTF">2024-04-23T14:40:36Z</dcterms:modified>
</cp:coreProperties>
</file>