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148ECA-2935-4CD0-B489-6B57B18501F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05186C0-A8F4-4CFE-9A82-5E62AB83F40E}" type="slidenum">
              <a:rPr lang="en-US" sz="1400" strike="noStrike"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62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trike="noStrike">
                <a:latin typeface="Arial"/>
              </a:rPr>
              <a:t>Slide show presentation view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9249F89-CF1A-4BDB-B65F-C9973AB3378F}" type="slidenum">
              <a:rPr lang="en-US" sz="1400" strike="noStrike"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67280" y="620640"/>
            <a:ext cx="8209080" cy="0"/>
          </a:xfrm>
          <a:prstGeom prst="line">
            <a:avLst/>
          </a:prstGeom>
          <a:ln w="25560">
            <a:solidFill>
              <a:srgbClr val="0066cc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467280" y="6237000"/>
            <a:ext cx="8209080" cy="0"/>
          </a:xfrm>
          <a:prstGeom prst="line">
            <a:avLst/>
          </a:prstGeom>
          <a:ln w="25560">
            <a:solidFill>
              <a:srgbClr val="0066cc"/>
            </a:solidFill>
            <a:round/>
          </a:ln>
        </p:spPr>
      </p:sp>
      <p:pic>
        <p:nvPicPr>
          <p:cNvPr id="2" name="Grafik 11" descr=""/>
          <p:cNvPicPr/>
          <p:nvPr/>
        </p:nvPicPr>
        <p:blipFill>
          <a:blip r:embed="rId2"/>
          <a:stretch/>
        </p:blipFill>
        <p:spPr>
          <a:xfrm>
            <a:off x="6182280" y="209880"/>
            <a:ext cx="2486160" cy="34848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29760" cy="4723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2C71B61C-767A-404C-93A6-727E80369153}" type="slidenum">
              <a:rPr lang="en-US" sz="1400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21920" y="1701000"/>
            <a:ext cx="8490600" cy="189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trike="noStrike">
                <a:solidFill>
                  <a:srgbClr val="000000"/>
                </a:solidFill>
                <a:latin typeface="Arial"/>
              </a:rPr>
              <a:t>todo</a:t>
            </a:r>
            <a:r>
              <a:rPr b="1" lang="en-US" sz="2800" strike="noStrike">
                <a:solidFill>
                  <a:srgbClr val="000000"/>
                </a:solidFill>
                <a:latin typeface="Arial"/>
              </a:rPr>
              <a:t>
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1458360" y="3886200"/>
            <a:ext cx="640008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roid Sans Fallback"/>
              </a:rPr>
              <a:t>Todo Name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roid Sans Fallback"/>
              </a:rPr>
              <a:t>Department of Computer Science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  <a:ea typeface="Droid Sans Fallback"/>
              </a:rPr>
              <a:t>Technical University of Munich, Germany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7" name="TextShape 3"/>
          <p:cNvSpPr txBox="1"/>
          <p:nvPr/>
        </p:nvSpPr>
        <p:spPr>
          <a:xfrm>
            <a:off x="6555960" y="6247440"/>
            <a:ext cx="2129760" cy="47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F7609C80-B63B-4098-A37C-4187B3C27FE3}" type="slidenum">
              <a:rPr lang="en-US" sz="1400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89240" y="685440"/>
            <a:ext cx="8156880" cy="5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000000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7600" y="1326240"/>
            <a:ext cx="8146800" cy="484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  <a:ea typeface="Droid Sans Fallback"/>
              </a:rPr>
              <a:t>Introduction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  <a:ea typeface="Droid Sans Fallback"/>
              </a:rPr>
              <a:t>Background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  <a:ea typeface="Droid Sans Fallback"/>
              </a:rPr>
              <a:t>Challenges and Annotation Language Extension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  <a:ea typeface="Droid Sans Fallback"/>
              </a:rPr>
              <a:t>Implementation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  <a:ea typeface="Droid Sans Fallback"/>
              </a:rPr>
              <a:t>Experiments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de-DE" sz="3200" strike="noStrike">
                <a:solidFill>
                  <a:srgbClr val="000000"/>
                </a:solidFill>
                <a:latin typeface="Arial"/>
                <a:ea typeface="Droid Sans Fallback"/>
              </a:rPr>
              <a:t>Conclusion and Future Work</a:t>
            </a:r>
            <a:endParaRPr/>
          </a:p>
        </p:txBody>
      </p:sp>
      <p:sp>
        <p:nvSpPr>
          <p:cNvPr id="50" name="TextShape 3"/>
          <p:cNvSpPr txBox="1"/>
          <p:nvPr/>
        </p:nvSpPr>
        <p:spPr>
          <a:xfrm>
            <a:off x="6555960" y="6247440"/>
            <a:ext cx="2129760" cy="47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3AC21FE2-799C-49CA-99E7-BF48D381E42B}" type="slidenum">
              <a:rPr lang="en-US" sz="1400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Application>LibreOffice/4.4.6.3$Linux_X86_64 LibreOffice_project/40m0$Build-3</Application>
  <Paragraphs>293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2015-06-09T11:56:58Z</dcterms:created>
  <dc:creator>paul muntean</dc:creator>
  <dc:language>en-US</dc:language>
  <dcterms:modified xsi:type="dcterms:W3CDTF">2016-11-03T08:48:44Z</dcterms:modified>
  <cp:revision>739</cp:revision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