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8" r:id="rId5"/>
    <p:sldId id="609" r:id="rId6"/>
    <p:sldId id="643" r:id="rId7"/>
    <p:sldId id="6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nnad Samamah" initials="MS" lastIdx="1" clrIdx="0">
    <p:extLst>
      <p:ext uri="{19B8F6BF-5375-455C-9EA6-DF929625EA0E}">
        <p15:presenceInfo xmlns:p15="http://schemas.microsoft.com/office/powerpoint/2012/main" userId="S-1-5-21-2683866781-2429468516-3724941518-37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11A"/>
    <a:srgbClr val="EE3E41"/>
    <a:srgbClr val="F6A11E"/>
    <a:srgbClr val="E27C00"/>
    <a:srgbClr val="EE4F3C"/>
    <a:srgbClr val="FFC000"/>
    <a:srgbClr val="FF8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7" autoAdjust="0"/>
    <p:restoredTop sz="91036" autoAdjust="0"/>
  </p:normalViewPr>
  <p:slideViewPr>
    <p:cSldViewPr snapToGrid="0">
      <p:cViewPr varScale="1">
        <p:scale>
          <a:sx n="63" d="100"/>
          <a:sy n="63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51E6-6D21-4689-8224-CB947BEE0324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D73E-9D67-418B-B6F3-06F4FACA7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1828B-174E-4233-8CAE-9610A0E1A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 err="1" smtClean="0">
                <a:solidFill>
                  <a:schemeClr val="accent6"/>
                </a:solidFill>
                <a:latin typeface="+mn-lt"/>
                <a:cs typeface="+mn-cs"/>
              </a:rPr>
              <a:t>eAgenda</a:t>
            </a:r>
            <a:r>
              <a:rPr lang="en-US" sz="1200" dirty="0" smtClean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sz="1200" dirty="0" smtClean="0">
                <a:latin typeface="+mn-lt"/>
                <a:cs typeface="+mn-cs"/>
              </a:rPr>
              <a:t>is a web-based Meeting agenda Management Solution designed to simplify every aspect of the agenda creation process, from the submission of proposed agenda items to the publication of the final agenda packet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dirty="0" smtClean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 err="1" smtClean="0">
                <a:solidFill>
                  <a:schemeClr val="accent6"/>
                </a:solidFill>
                <a:latin typeface="+mn-lt"/>
                <a:cs typeface="+mn-cs"/>
              </a:rPr>
              <a:t>eAgenda</a:t>
            </a:r>
            <a:r>
              <a:rPr lang="en-US" sz="1200" dirty="0" smtClean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sz="1200" dirty="0" smtClean="0">
                <a:latin typeface="+mn-lt"/>
                <a:cs typeface="+mn-cs"/>
              </a:rPr>
              <a:t>ensure faster, smarter agenda management, resolutions follow up Management and Action items  management processes without requiring users to change the way they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D73E-9D67-418B-B6F3-06F4FACA7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 err="1" smtClean="0">
                <a:solidFill>
                  <a:schemeClr val="accent6"/>
                </a:solidFill>
                <a:latin typeface="+mn-lt"/>
                <a:cs typeface="+mn-cs"/>
              </a:rPr>
              <a:t>eAgenda</a:t>
            </a:r>
            <a:r>
              <a:rPr lang="en-US" sz="1200" dirty="0" smtClean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sz="1200" dirty="0" smtClean="0">
                <a:latin typeface="+mn-lt"/>
                <a:cs typeface="+mn-cs"/>
              </a:rPr>
              <a:t>is a web-based Meeting agenda Management Solution designed to simplify every aspect of the agenda creation process, from the submission of proposed agenda items to the publication of the final agenda packet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dirty="0" smtClean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 err="1" smtClean="0">
                <a:solidFill>
                  <a:schemeClr val="accent6"/>
                </a:solidFill>
                <a:latin typeface="+mn-lt"/>
                <a:cs typeface="+mn-cs"/>
              </a:rPr>
              <a:t>eAgenda</a:t>
            </a:r>
            <a:r>
              <a:rPr lang="en-US" sz="1200" dirty="0" smtClean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sz="1200" dirty="0" smtClean="0">
                <a:latin typeface="+mn-lt"/>
                <a:cs typeface="+mn-cs"/>
              </a:rPr>
              <a:t>ensure faster, smarter agenda management, resolutions follow up Management and Action items  management processes without requiring users to change the way they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D73E-9D67-418B-B6F3-06F4FACA7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 err="1" smtClean="0">
                <a:solidFill>
                  <a:schemeClr val="accent6"/>
                </a:solidFill>
                <a:latin typeface="+mn-lt"/>
                <a:cs typeface="+mn-cs"/>
              </a:rPr>
              <a:t>eAgenda</a:t>
            </a:r>
            <a:r>
              <a:rPr lang="en-US" sz="1200" dirty="0" smtClean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sz="1200" dirty="0" smtClean="0">
                <a:latin typeface="+mn-lt"/>
                <a:cs typeface="+mn-cs"/>
              </a:rPr>
              <a:t>is a web-based Meeting agenda Management Solution designed to simplify every aspect of the agenda creation process, from the submission of proposed agenda items to the publication of the final agenda packet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dirty="0" smtClean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b="1" dirty="0" err="1" smtClean="0">
                <a:solidFill>
                  <a:schemeClr val="accent6"/>
                </a:solidFill>
                <a:latin typeface="+mn-lt"/>
                <a:cs typeface="+mn-cs"/>
              </a:rPr>
              <a:t>eAgenda</a:t>
            </a:r>
            <a:r>
              <a:rPr lang="en-US" sz="1200" dirty="0" smtClean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sz="1200" dirty="0" smtClean="0">
                <a:latin typeface="+mn-lt"/>
                <a:cs typeface="+mn-cs"/>
              </a:rPr>
              <a:t>ensure faster, smarter agenda management, resolutions follow up Management and Action items  management processes without requiring users to change the way they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D73E-9D67-418B-B6F3-06F4FACA7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5" b="25950"/>
          <a:stretch/>
        </p:blipFill>
        <p:spPr>
          <a:xfrm flipH="1">
            <a:off x="0" y="-21264"/>
            <a:ext cx="12191999" cy="5475766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116770" y="3881153"/>
            <a:ext cx="1958457" cy="382773"/>
          </a:xfrm>
          <a:prstGeom prst="rect">
            <a:avLst/>
          </a:prstGeom>
        </p:spPr>
        <p:txBody>
          <a:bodyPr/>
          <a:lstStyle>
            <a:lvl1pPr algn="ctr">
              <a:defRPr lang="en-US" sz="2400" b="1" kern="1200" baseline="0" dirty="0">
                <a:solidFill>
                  <a:srgbClr val="F7A11A"/>
                </a:solidFill>
                <a:latin typeface="Sansation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5116771" y="1765300"/>
            <a:ext cx="1958454" cy="1803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405" y="6457285"/>
            <a:ext cx="553116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flipH="1">
            <a:off x="1189426" y="6082805"/>
            <a:ext cx="4773145" cy="4768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222348" y="5909300"/>
            <a:ext cx="3581400" cy="360745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u="none" kern="1200" baseline="0" dirty="0" smtClean="0">
                <a:solidFill>
                  <a:srgbClr val="F7A11A"/>
                </a:solidFill>
                <a:effectLst/>
                <a:latin typeface="Sansation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Project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461" y="5890641"/>
            <a:ext cx="652500" cy="41625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39507" y="280123"/>
            <a:ext cx="239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000" b="1" spc="0" dirty="0" smtClean="0">
                <a:solidFill>
                  <a:schemeClr val="bg1"/>
                </a:solidFill>
                <a:latin typeface="Microsoft Uighur" panose="02000000000000000000" pitchFamily="2" charset="-78"/>
                <a:ea typeface="GE SS Two Medium" panose="020A0503020102020204" pitchFamily="18" charset="-78"/>
                <a:cs typeface="Microsoft Uighur" panose="02000000000000000000" pitchFamily="2" charset="-78"/>
              </a:rPr>
              <a:t>كيوبك آرت للتقنيات</a:t>
            </a:r>
          </a:p>
          <a:p>
            <a:pPr algn="r"/>
            <a:r>
              <a:rPr lang="en-GB" sz="1200" b="1" dirty="0" smtClean="0">
                <a:solidFill>
                  <a:srgbClr val="F7A11A"/>
                </a:solidFill>
                <a:latin typeface="Sansation" panose="02000000000000000000" pitchFamily="2" charset="0"/>
              </a:rPr>
              <a:t>CUBIC ART TECHNOLOGIES</a:t>
            </a:r>
            <a:endParaRPr lang="en-US" sz="1200" b="1" dirty="0">
              <a:solidFill>
                <a:srgbClr val="F7A11A"/>
              </a:solidFill>
              <a:latin typeface="Sansation" panose="02000000000000000000" pitchFamily="2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9508" y="270966"/>
            <a:ext cx="631556" cy="686752"/>
            <a:chOff x="4836468" y="237508"/>
            <a:chExt cx="560604" cy="609599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007330" y="323983"/>
              <a:ext cx="389742" cy="34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468" y="237508"/>
              <a:ext cx="560603" cy="609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792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5" b="25950"/>
          <a:stretch/>
        </p:blipFill>
        <p:spPr>
          <a:xfrm flipH="1">
            <a:off x="0" y="-21264"/>
            <a:ext cx="12191999" cy="5475766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431405" y="6457285"/>
            <a:ext cx="553116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 flipH="1">
            <a:off x="1189426" y="6082805"/>
            <a:ext cx="4773145" cy="4768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461" y="5890641"/>
            <a:ext cx="652500" cy="416250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244008" y="5890641"/>
            <a:ext cx="8631413" cy="464315"/>
          </a:xfrm>
          <a:prstGeom prst="rect">
            <a:avLst/>
          </a:prstGeom>
        </p:spPr>
        <p:txBody>
          <a:bodyPr/>
          <a:lstStyle>
            <a:lvl1pPr algn="l">
              <a:defRPr lang="en-US" sz="2400" b="1" kern="1200" baseline="0" dirty="0">
                <a:solidFill>
                  <a:srgbClr val="F6A11E"/>
                </a:solidFill>
                <a:latin typeface="Sansation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486400" y="1819274"/>
            <a:ext cx="1050202" cy="851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 userDrawn="1"/>
        </p:nvSpPr>
        <p:spPr>
          <a:xfrm>
            <a:off x="4853755" y="2965741"/>
            <a:ext cx="23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anose="02000000000000000000" pitchFamily="2" charset="-78"/>
                <a:ea typeface="GE SS Two Medium" panose="020A0503020102020204" pitchFamily="18" charset="-78"/>
                <a:cs typeface="Microsoft Uighur" panose="02000000000000000000" pitchFamily="2" charset="-78"/>
              </a:rPr>
              <a:t>كيوبك آرت للتقنيات</a:t>
            </a:r>
          </a:p>
          <a:p>
            <a:pPr algn="ctr"/>
            <a:r>
              <a:rPr lang="en-GB" sz="1200" b="1" dirty="0" smtClean="0">
                <a:solidFill>
                  <a:srgbClr val="F7A1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" panose="02000000000000000000" pitchFamily="2" charset="0"/>
              </a:rPr>
              <a:t>CUBIC ART TECHNOLOGIES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34" y="1685925"/>
            <a:ext cx="1082847" cy="11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3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idx="1"/>
          </p:nvPr>
        </p:nvSpPr>
        <p:spPr>
          <a:xfrm>
            <a:off x="1765426" y="1212112"/>
            <a:ext cx="10171393" cy="524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1765426" y="928561"/>
            <a:ext cx="763567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 flipH="1">
            <a:off x="4627951" y="554081"/>
            <a:ext cx="4773145" cy="4768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2636836" y="361917"/>
            <a:ext cx="9299983" cy="384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rgbClr val="F6A11E"/>
                </a:solidFill>
                <a:latin typeface="Sansation" panose="02000000000000000000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5978" y="361917"/>
            <a:ext cx="652500" cy="416250"/>
          </a:xfrm>
          <a:prstGeom prst="rect">
            <a:avLst/>
          </a:prstGeom>
        </p:spPr>
      </p:pic>
      <p:pic>
        <p:nvPicPr>
          <p:cNvPr id="17" name="Content Placeholder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1"/>
          <a:stretch/>
        </p:blipFill>
        <p:spPr>
          <a:xfrm flipV="1">
            <a:off x="0" y="-1"/>
            <a:ext cx="1547620" cy="68579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0" y="249281"/>
            <a:ext cx="1547620" cy="1080795"/>
            <a:chOff x="0" y="249281"/>
            <a:chExt cx="1547620" cy="1080795"/>
          </a:xfrm>
        </p:grpSpPr>
        <p:sp>
          <p:nvSpPr>
            <p:cNvPr id="3" name="Rectangle 2"/>
            <p:cNvSpPr/>
            <p:nvPr userDrawn="1"/>
          </p:nvSpPr>
          <p:spPr>
            <a:xfrm>
              <a:off x="664370" y="335756"/>
              <a:ext cx="389742" cy="34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0" y="945355"/>
              <a:ext cx="15476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1200" b="1" dirty="0" smtClean="0">
                  <a:solidFill>
                    <a:schemeClr val="bg1"/>
                  </a:solidFill>
                  <a:latin typeface="Microsoft Uighur" panose="02000000000000000000" pitchFamily="2" charset="-78"/>
                  <a:ea typeface="GE SS Two Medium" panose="020A0503020102020204" pitchFamily="18" charset="-78"/>
                  <a:cs typeface="Microsoft Uighur" panose="02000000000000000000" pitchFamily="2" charset="-78"/>
                </a:rPr>
                <a:t>كيوبك آرت للتقنيات</a:t>
              </a:r>
            </a:p>
            <a:p>
              <a:pPr algn="ctr"/>
              <a:r>
                <a:rPr lang="en-GB" sz="700" b="1" dirty="0" smtClean="0">
                  <a:solidFill>
                    <a:srgbClr val="F7A11A"/>
                  </a:solidFill>
                  <a:latin typeface="Sansation" panose="02000000000000000000" pitchFamily="2" charset="0"/>
                </a:rPr>
                <a:t>CUBIC ART TECHNOLOGIES</a:t>
              </a:r>
              <a:endParaRPr lang="en-US" sz="700" b="1" dirty="0">
                <a:solidFill>
                  <a:srgbClr val="F7A11A"/>
                </a:solidFill>
                <a:latin typeface="Sansation" panose="02000000000000000000" pitchFamily="2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08" y="249281"/>
              <a:ext cx="560603" cy="609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65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b="74428"/>
          <a:stretch/>
        </p:blipFill>
        <p:spPr>
          <a:xfrm flipH="1">
            <a:off x="0" y="-21264"/>
            <a:ext cx="12191999" cy="1392864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492717" y="352684"/>
            <a:ext cx="6928269" cy="644968"/>
          </a:xfrm>
          <a:prstGeom prst="rect">
            <a:avLst/>
          </a:prstGeom>
        </p:spPr>
        <p:txBody>
          <a:bodyPr/>
          <a:lstStyle>
            <a:lvl1pPr algn="l">
              <a:defRPr lang="en-US" sz="3600" b="1" kern="1200" baseline="0" dirty="0">
                <a:solidFill>
                  <a:srgbClr val="F7A11A"/>
                </a:solidFill>
                <a:latin typeface="Sansation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567002"/>
            <a:ext cx="11164888" cy="47591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35006" y="324666"/>
            <a:ext cx="721947" cy="785043"/>
            <a:chOff x="4836468" y="237508"/>
            <a:chExt cx="560604" cy="609599"/>
          </a:xfrm>
        </p:grpSpPr>
        <p:sp>
          <p:nvSpPr>
            <p:cNvPr id="8" name="Rectangle 7"/>
            <p:cNvSpPr/>
            <p:nvPr userDrawn="1"/>
          </p:nvSpPr>
          <p:spPr>
            <a:xfrm>
              <a:off x="5007330" y="323983"/>
              <a:ext cx="389742" cy="347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468" y="237508"/>
              <a:ext cx="560603" cy="609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86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980B20-787C-42FF-A1F3-25F7C27A5189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/>
          <a:lstStyle/>
          <a:p>
            <a:fld id="{A9262860-800A-4FD5-8E2E-F61B9CFA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5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/>
          <a:srcRect l="1955" t="40321" r="4754" b="37630"/>
          <a:stretch/>
        </p:blipFill>
        <p:spPr>
          <a:xfrm>
            <a:off x="-40011" y="2838400"/>
            <a:ext cx="12297912" cy="40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7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07" y="122414"/>
            <a:ext cx="11801836" cy="63958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07" y="1193528"/>
            <a:ext cx="11801836" cy="52331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980B20-787C-42FF-A1F3-25F7C27A5189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/>
          <a:lstStyle/>
          <a:p>
            <a:fld id="{A9262860-800A-4FD5-8E2E-F61B9CFA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3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49" r:id="rId3"/>
    <p:sldLayoutId id="2147483660" r:id="rId4"/>
    <p:sldLayoutId id="2147483655" r:id="rId5"/>
    <p:sldLayoutId id="2147483662" r:id="rId6"/>
    <p:sldLayoutId id="2147483663" r:id="rId7"/>
    <p:sldLayoutId id="2147483664" r:id="rId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>
              <a:lumMod val="60000"/>
              <a:lumOff val="4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016884" y="1827216"/>
            <a:ext cx="4198325" cy="128174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ube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65" y="1357886"/>
            <a:ext cx="2864206" cy="3023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054" y="3673911"/>
            <a:ext cx="4957984" cy="780999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Executive Council of Dubai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eAgenda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Presentation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67155" y="5800861"/>
            <a:ext cx="8539838" cy="752074"/>
          </a:xfrm>
        </p:spPr>
        <p:txBody>
          <a:bodyPr/>
          <a:lstStyle/>
          <a:p>
            <a:r>
              <a:rPr lang="en-US" sz="1800" dirty="0" smtClean="0"/>
              <a:t>CATEC Presentation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Enterprise Solutions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5" b="24748"/>
          <a:stretch/>
        </p:blipFill>
        <p:spPr>
          <a:xfrm>
            <a:off x="4157593" y="1889761"/>
            <a:ext cx="1958454" cy="119481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2" b="20714"/>
          <a:stretch/>
        </p:blipFill>
        <p:spPr>
          <a:xfrm>
            <a:off x="6116047" y="1888176"/>
            <a:ext cx="1905000" cy="11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0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eAgenda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87" y="5687513"/>
            <a:ext cx="3389313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Arrow 15"/>
          <p:cNvSpPr/>
          <p:nvPr/>
        </p:nvSpPr>
        <p:spPr>
          <a:xfrm>
            <a:off x="0" y="2116904"/>
            <a:ext cx="12057888" cy="365938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10049125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14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إضافة مذكرة و ارسالها</a:t>
            </a:r>
            <a:endParaRPr lang="en-US" sz="1400" b="1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817247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1400" b="1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توثيق المذكرة </a:t>
            </a:r>
            <a:endParaRPr lang="en-US" sz="1400" b="1" kern="1200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14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وانشاء رقم وارد </a:t>
            </a:r>
            <a:endParaRPr lang="en-US" sz="1400" b="1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1400" b="1" dirty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و</a:t>
            </a:r>
            <a:r>
              <a:rPr lang="ar-SA" sz="1400" b="1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تصنيفها</a:t>
            </a:r>
            <a:endParaRPr lang="ar-SA" sz="14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85369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1400" b="1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أرسالها إلى الأمين العام </a:t>
            </a:r>
            <a:endParaRPr lang="ar-SA" sz="14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353491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1400" b="1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إضافة المذكرة الى جدول الاجتماعات</a:t>
            </a:r>
            <a:endParaRPr lang="ar-SA" sz="14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121613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14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إضافة أسئلة </a:t>
            </a:r>
            <a:r>
              <a:rPr lang="ar-SA" sz="1400" b="1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الاقتراحات و الملاحظات والتصويت </a:t>
            </a:r>
            <a:endParaRPr lang="en-US" sz="1400" b="1" kern="1200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889735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14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ادراج المذكرة على جدول اعمال الاجتماع القادم</a:t>
            </a:r>
            <a:endParaRPr lang="ar-SA" sz="1400" b="1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657857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14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نشر الموضوع على صفحة الاعضاء</a:t>
            </a:r>
            <a:endParaRPr lang="ar-SA" sz="14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39" name="Left-Right Arrow 38"/>
          <p:cNvSpPr/>
          <p:nvPr/>
        </p:nvSpPr>
        <p:spPr>
          <a:xfrm>
            <a:off x="9991893" y="2523744"/>
            <a:ext cx="1231878" cy="4338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أدارة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6353491" y="2523744"/>
            <a:ext cx="3667018" cy="438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الأمانة عامة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657857" y="2519153"/>
            <a:ext cx="3667018" cy="438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قسم الجلسات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792" y="1619858"/>
            <a:ext cx="11570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مرحلة ما قبل الاجتماع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8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eAgenda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87" y="5687513"/>
            <a:ext cx="3389313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Arrow 15"/>
          <p:cNvSpPr/>
          <p:nvPr/>
        </p:nvSpPr>
        <p:spPr>
          <a:xfrm>
            <a:off x="0" y="2116904"/>
            <a:ext cx="12057888" cy="365938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9463909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طرح  الموضوع</a:t>
            </a:r>
            <a:endParaRPr lang="en-US" sz="2000" b="1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232031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المناقشات</a:t>
            </a:r>
            <a:endParaRPr lang="ar-SA" sz="20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000153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وضع القرارات</a:t>
            </a:r>
            <a:endParaRPr lang="ar-SA" sz="20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768275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التصويت</a:t>
            </a:r>
            <a:endParaRPr lang="ar-SA" sz="20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536397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ar-SA" sz="2000" b="1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  <a:p>
            <a:pPr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dirty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تحليل القرارات واعتمادها</a:t>
            </a:r>
          </a:p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2657857" y="2523744"/>
            <a:ext cx="8565914" cy="438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الاعضاء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3304379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ar-SA" sz="2000" b="1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  <a:p>
            <a:pPr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انهاء الجلسة</a:t>
            </a:r>
            <a:endParaRPr lang="ar-SA" sz="2000" b="1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5728" y="1652853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مرحلة الاجتماع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eAgenda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87" y="5687513"/>
            <a:ext cx="3389313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eft Arrow 15"/>
          <p:cNvSpPr/>
          <p:nvPr/>
        </p:nvSpPr>
        <p:spPr>
          <a:xfrm>
            <a:off x="0" y="2116904"/>
            <a:ext cx="12057888" cy="365938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9463909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نشر المحضر على صفحة الاعضاء</a:t>
            </a:r>
            <a:endParaRPr lang="en-US" sz="2000" b="1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232031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تحرير القرارات</a:t>
            </a:r>
            <a:endParaRPr lang="ar-SA" sz="20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000153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اعتماد القرارات</a:t>
            </a:r>
            <a:endParaRPr lang="ar-SA" sz="20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768275" y="3257288"/>
            <a:ext cx="117464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التوقيع الالكتروني المعتمد</a:t>
            </a:r>
            <a:endParaRPr lang="ar-SA" sz="2000" b="1" kern="1200" dirty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657857" y="3257288"/>
            <a:ext cx="3053186" cy="1387864"/>
          </a:xfrm>
          <a:custGeom>
            <a:avLst/>
            <a:gdLst>
              <a:gd name="connsiteX0" fmla="*/ 0 w 1055895"/>
              <a:gd name="connsiteY0" fmla="*/ 175986 h 1267829"/>
              <a:gd name="connsiteX1" fmla="*/ 175986 w 1055895"/>
              <a:gd name="connsiteY1" fmla="*/ 0 h 1267829"/>
              <a:gd name="connsiteX2" fmla="*/ 879909 w 1055895"/>
              <a:gd name="connsiteY2" fmla="*/ 0 h 1267829"/>
              <a:gd name="connsiteX3" fmla="*/ 1055895 w 1055895"/>
              <a:gd name="connsiteY3" fmla="*/ 175986 h 1267829"/>
              <a:gd name="connsiteX4" fmla="*/ 1055895 w 1055895"/>
              <a:gd name="connsiteY4" fmla="*/ 1091843 h 1267829"/>
              <a:gd name="connsiteX5" fmla="*/ 879909 w 1055895"/>
              <a:gd name="connsiteY5" fmla="*/ 1267829 h 1267829"/>
              <a:gd name="connsiteX6" fmla="*/ 175986 w 1055895"/>
              <a:gd name="connsiteY6" fmla="*/ 1267829 h 1267829"/>
              <a:gd name="connsiteX7" fmla="*/ 0 w 1055895"/>
              <a:gd name="connsiteY7" fmla="*/ 1091843 h 1267829"/>
              <a:gd name="connsiteX8" fmla="*/ 0 w 1055895"/>
              <a:gd name="connsiteY8" fmla="*/ 175986 h 1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5895" h="1267829">
                <a:moveTo>
                  <a:pt x="0" y="175986"/>
                </a:moveTo>
                <a:cubicBezTo>
                  <a:pt x="0" y="78792"/>
                  <a:pt x="78792" y="0"/>
                  <a:pt x="175986" y="0"/>
                </a:cubicBezTo>
                <a:lnTo>
                  <a:pt x="879909" y="0"/>
                </a:lnTo>
                <a:cubicBezTo>
                  <a:pt x="977103" y="0"/>
                  <a:pt x="1055895" y="78792"/>
                  <a:pt x="1055895" y="175986"/>
                </a:cubicBezTo>
                <a:lnTo>
                  <a:pt x="1055895" y="1091843"/>
                </a:lnTo>
                <a:cubicBezTo>
                  <a:pt x="1055895" y="1189037"/>
                  <a:pt x="977103" y="1267829"/>
                  <a:pt x="879909" y="1267829"/>
                </a:cubicBezTo>
                <a:lnTo>
                  <a:pt x="175986" y="1267829"/>
                </a:lnTo>
                <a:cubicBezTo>
                  <a:pt x="78792" y="1267829"/>
                  <a:pt x="0" y="1189037"/>
                  <a:pt x="0" y="1091843"/>
                </a:cubicBezTo>
                <a:lnTo>
                  <a:pt x="0" y="175986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9645" tIns="89645" rIns="89645" bIns="89645" numCol="1" spcCol="1270" anchor="ctr" anchorCtr="0">
            <a:noAutofit/>
          </a:bodyPr>
          <a:lstStyle/>
          <a:p>
            <a:pPr lvl="0" algn="ctr" defTabSz="4445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000" b="1" dirty="0" smtClean="0">
                <a:solidFill>
                  <a:schemeClr val="tx1"/>
                </a:solidFill>
                <a:latin typeface="Segoe UI Light" panose="020B0502040204020203" pitchFamily="34" charset="0"/>
                <a:ea typeface="GE SS Two Light" panose="020A0503020102020204" pitchFamily="18" charset="-78"/>
                <a:cs typeface="Segoe UI Light" panose="020B0502040204020203" pitchFamily="34" charset="0"/>
              </a:rPr>
              <a:t>ارسال القرار الى الجهة المعنية من خلال نظام المراسلات (صادر)</a:t>
            </a:r>
            <a:endParaRPr lang="en-US" sz="2000" b="1" kern="1200" dirty="0" smtClean="0">
              <a:solidFill>
                <a:schemeClr val="tx1"/>
              </a:solidFill>
              <a:latin typeface="Segoe UI Light" panose="020B0502040204020203" pitchFamily="34" charset="0"/>
              <a:ea typeface="GE SS Two Light" panose="020A0503020102020204" pitchFamily="18" charset="-78"/>
              <a:cs typeface="Segoe UI Light" panose="020B0502040204020203" pitchFamily="34" charset="0"/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2657857" y="2523744"/>
            <a:ext cx="8565914" cy="4384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الأمانة العامة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7118" y="1619858"/>
            <a:ext cx="3042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مرحلة ما بعد الاجتماع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di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210C9C2BC90740A145D2B1988C9AFB" ma:contentTypeVersion="0" ma:contentTypeDescription="Create a new document." ma:contentTypeScope="" ma:versionID="061c12b5959f48eaf085845c8d46da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59A869-AEA5-4172-9B6A-8A0146676D34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E5FA420-1408-48E1-B123-A1C53D508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C30932-FFD4-4A7A-9DC1-A84ADDB506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287</Words>
  <Application>Microsoft Office PowerPoint</Application>
  <PresentationFormat>Widescreen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GE SS Two Light</vt:lpstr>
      <vt:lpstr>GE SS Two Medium</vt:lpstr>
      <vt:lpstr>Microsoft Uighur</vt:lpstr>
      <vt:lpstr>Sansation</vt:lpstr>
      <vt:lpstr>Segoe UI Light</vt:lpstr>
      <vt:lpstr>Fadi Master</vt:lpstr>
      <vt:lpstr>The Executive Council of Dubai eAgenda Presentation</vt:lpstr>
      <vt:lpstr>eAgenda</vt:lpstr>
      <vt:lpstr>eAgenda</vt:lpstr>
      <vt:lpstr>eAgenda</vt:lpstr>
    </vt:vector>
  </TitlesOfParts>
  <Company>CATEC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Mazen Farah</dc:creator>
  <cp:lastModifiedBy>Mazen Farah</cp:lastModifiedBy>
  <cp:revision>337</cp:revision>
  <dcterms:created xsi:type="dcterms:W3CDTF">2013-09-03T13:27:18Z</dcterms:created>
  <dcterms:modified xsi:type="dcterms:W3CDTF">2014-08-30T16:26:30Z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0x01010066210C9C2BC90740A145D2B1988C9AFB</vt:lpwstr>
  </property>
</Properties>
</file>