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74" r:id="rId4"/>
    <p:sldId id="258" r:id="rId5"/>
    <p:sldId id="259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D1FA4F6-8815-4805-BA93-7EBA9125599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AB8707E5-A020-4097-9964-746FF31D74C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45418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4F6-8815-4805-BA93-7EBA9125599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07E5-A020-4097-9964-746FF31D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4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4F6-8815-4805-BA93-7EBA9125599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07E5-A020-4097-9964-746FF31D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4F6-8815-4805-BA93-7EBA9125599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07E5-A020-4097-9964-746FF31D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33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4F6-8815-4805-BA93-7EBA9125599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07E5-A020-4097-9964-746FF31D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3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4F6-8815-4805-BA93-7EBA9125599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07E5-A020-4097-9964-746FF31D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72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4F6-8815-4805-BA93-7EBA9125599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07E5-A020-4097-9964-746FF31D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7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4F6-8815-4805-BA93-7EBA9125599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07E5-A020-4097-9964-746FF31D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14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4F6-8815-4805-BA93-7EBA9125599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07E5-A020-4097-9964-746FF31D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5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D1FA4F6-8815-4805-BA93-7EBA9125599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AB8707E5-A020-4097-9964-746FF31D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4F6-8815-4805-BA93-7EBA9125599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AB8707E5-A020-4097-9964-746FF31D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4F6-8815-4805-BA93-7EBA9125599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07E5-A020-4097-9964-746FF31D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3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4F6-8815-4805-BA93-7EBA9125599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07E5-A020-4097-9964-746FF31D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8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4F6-8815-4805-BA93-7EBA9125599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07E5-A020-4097-9964-746FF31D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4F6-8815-4805-BA93-7EBA9125599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07E5-A020-4097-9964-746FF31D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3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4F6-8815-4805-BA93-7EBA9125599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07E5-A020-4097-9964-746FF31D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7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A4F6-8815-4805-BA93-7EBA9125599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07E5-A020-4097-9964-746FF31D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1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1FA4F6-8815-4805-BA93-7EBA9125599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8707E5-A020-4097-9964-746FF31D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5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7757" y="1052736"/>
            <a:ext cx="6864775" cy="1074439"/>
          </a:xfrm>
        </p:spPr>
        <p:txBody>
          <a:bodyPr/>
          <a:lstStyle/>
          <a:p>
            <a:r>
              <a:rPr lang="en-ID" dirty="0"/>
              <a:t>Project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9" y="2109590"/>
            <a:ext cx="5896234" cy="524179"/>
          </a:xfrm>
        </p:spPr>
        <p:txBody>
          <a:bodyPr/>
          <a:lstStyle/>
          <a:p>
            <a:r>
              <a:rPr lang="en-ID" dirty="0" err="1"/>
              <a:t>Perpustakaan</a:t>
            </a:r>
            <a:r>
              <a:rPr lang="en-ID" dirty="0"/>
              <a:t> Mini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6146FD-C175-4DF0-9244-B18F680B446A}"/>
              </a:ext>
            </a:extLst>
          </p:cNvPr>
          <p:cNvSpPr/>
          <p:nvPr/>
        </p:nvSpPr>
        <p:spPr>
          <a:xfrm>
            <a:off x="4283968" y="4457474"/>
            <a:ext cx="3960440" cy="168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Nama : Intan Fitri R.</a:t>
            </a:r>
          </a:p>
          <a:p>
            <a:pPr algn="ctr"/>
            <a:r>
              <a:rPr lang="en-US" dirty="0"/>
              <a:t>NRP   :  2110181005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0469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197" y="47405"/>
            <a:ext cx="8166803" cy="1293363"/>
          </a:xfrm>
        </p:spPr>
        <p:txBody>
          <a:bodyPr>
            <a:normAutofit fontScale="90000"/>
          </a:bodyPr>
          <a:lstStyle/>
          <a:p>
            <a:r>
              <a:rPr lang="en-ID" dirty="0"/>
              <a:t>INSERT PENJAGA PERPUS (ANGGOTA)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0094A-1291-4484-9067-B3140102B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7" y="1014401"/>
            <a:ext cx="4237939" cy="2461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A12462-A079-4E44-B3F1-508CFFD62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796" y="3167557"/>
            <a:ext cx="7195204" cy="369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4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136814"/>
            <a:ext cx="7560840" cy="1035999"/>
          </a:xfrm>
        </p:spPr>
        <p:txBody>
          <a:bodyPr>
            <a:normAutofit fontScale="90000"/>
          </a:bodyPr>
          <a:lstStyle/>
          <a:p>
            <a:r>
              <a:rPr lang="en-ID" dirty="0"/>
              <a:t>UPDATE PENJAGA PERPUS</a:t>
            </a:r>
            <a:br>
              <a:rPr lang="en-ID" dirty="0"/>
            </a:br>
            <a:r>
              <a:rPr lang="en-ID" dirty="0"/>
              <a:t>(ANGGOTA)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16CD4-0507-44FA-AB66-485A45CD7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95" y="764704"/>
            <a:ext cx="2729465" cy="2481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30E47F-1526-4A03-95DF-CBD1137A2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213" y="3140968"/>
            <a:ext cx="7269690" cy="355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8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DELETE PENJAGA PERPUS</a:t>
            </a:r>
            <a:br>
              <a:rPr lang="en-ID" dirty="0"/>
            </a:br>
            <a:r>
              <a:rPr lang="en-ID" dirty="0"/>
              <a:t>(ANGGOTA)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C0614-535D-455B-B2AA-124320203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2628726"/>
            <a:ext cx="8066458" cy="17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7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83" y="133171"/>
            <a:ext cx="7104281" cy="775550"/>
          </a:xfrm>
        </p:spPr>
        <p:txBody>
          <a:bodyPr/>
          <a:lstStyle/>
          <a:p>
            <a:r>
              <a:rPr lang="en-ID" dirty="0"/>
              <a:t>INSERT PEMINJAMAN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B99E6-2ED8-4F98-B4C7-FB5571E37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08721"/>
            <a:ext cx="4392488" cy="22694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3E967F-1EE5-4A06-9E58-924899D30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01" y="3178173"/>
            <a:ext cx="6840438" cy="362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6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448" y="20353"/>
            <a:ext cx="7528552" cy="960376"/>
          </a:xfrm>
        </p:spPr>
        <p:txBody>
          <a:bodyPr/>
          <a:lstStyle/>
          <a:p>
            <a:r>
              <a:rPr lang="en-ID" dirty="0"/>
              <a:t>UPDATE PEMINJAMAN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973305-7A96-49B4-B7A0-2997DC53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5" y="980729"/>
            <a:ext cx="2775616" cy="22426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50CECE-C3D7-4FFD-B1B8-CBA6EAFED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860" y="3188078"/>
            <a:ext cx="7424140" cy="33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0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DELETE PEMINJAMAN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3320A-4A73-4033-96DD-4CED78CA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75" y="2641818"/>
            <a:ext cx="8344125" cy="157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31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991F-2E88-418D-8E48-6A7E617F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41" y="0"/>
            <a:ext cx="8161867" cy="739551"/>
          </a:xfrm>
        </p:spPr>
        <p:txBody>
          <a:bodyPr/>
          <a:lstStyle/>
          <a:p>
            <a:r>
              <a:rPr lang="en-US" dirty="0"/>
              <a:t>ALL BOOK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A72CA-2EAE-4F14-B1B2-072C6ADA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89" y="739551"/>
            <a:ext cx="6276975" cy="300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192364-AAF1-4B54-ABEC-36297CEB5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73" y="3661825"/>
            <a:ext cx="7524328" cy="31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5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1FD8-D8DB-4557-AA69-67A1384C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438400"/>
            <a:ext cx="7704667" cy="1981200"/>
          </a:xfrm>
        </p:spPr>
        <p:txBody>
          <a:bodyPr/>
          <a:lstStyle/>
          <a:p>
            <a:r>
              <a:rPr lang="en-US" dirty="0"/>
              <a:t>TERIMA 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801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00930"/>
            <a:ext cx="7704667" cy="1981200"/>
          </a:xfrm>
        </p:spPr>
        <p:txBody>
          <a:bodyPr>
            <a:normAutofit/>
          </a:bodyPr>
          <a:lstStyle/>
          <a:p>
            <a:r>
              <a:rPr lang="en-ID" dirty="0" err="1">
                <a:latin typeface="Book Antiqua" pitchFamily="18" charset="0"/>
              </a:rPr>
              <a:t>Tampilan</a:t>
            </a:r>
            <a:r>
              <a:rPr lang="en-ID" dirty="0">
                <a:latin typeface="Book Antiqua" pitchFamily="18" charset="0"/>
              </a:rPr>
              <a:t> Front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F79BCA-B972-4991-993A-16B0F0561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3808" y="3068960"/>
            <a:ext cx="4474840" cy="1981200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DF095-59E6-4483-A172-1552DFFD9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22258"/>
            <a:ext cx="6925344" cy="389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5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11760" y="1412775"/>
            <a:ext cx="6275040" cy="10256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5617" y="188640"/>
            <a:ext cx="8028384" cy="4230960"/>
          </a:xfrm>
        </p:spPr>
        <p:txBody>
          <a:bodyPr>
            <a:normAutofit fontScale="85000" lnSpcReduction="10000"/>
          </a:bodyPr>
          <a:lstStyle/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pPr marL="45720" indent="0">
              <a:buNone/>
            </a:pPr>
            <a:r>
              <a:rPr lang="en-ID" dirty="0"/>
              <a:t>User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daftar </a:t>
            </a:r>
            <a:r>
              <a:rPr lang="en-ID" dirty="0" err="1"/>
              <a:t>buku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di </a:t>
            </a:r>
            <a:r>
              <a:rPr lang="en-ID" dirty="0" err="1"/>
              <a:t>iunputkan</a:t>
            </a:r>
            <a:r>
              <a:rPr lang="en-ID" dirty="0"/>
              <a:t> oleh admin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E5C69-9A59-4C62-AE2A-6E54A064A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50" y="739984"/>
            <a:ext cx="7858642" cy="267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4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3744416" cy="958428"/>
          </a:xfrm>
        </p:spPr>
        <p:txBody>
          <a:bodyPr>
            <a:normAutofit/>
          </a:bodyPr>
          <a:lstStyle/>
          <a:p>
            <a:pPr algn="ctr"/>
            <a:r>
              <a:rPr lang="en-ID" sz="3100" b="0" i="1" dirty="0" err="1">
                <a:solidFill>
                  <a:schemeClr val="tx1"/>
                </a:solidFill>
              </a:rPr>
              <a:t>Halaman</a:t>
            </a:r>
            <a:r>
              <a:rPr lang="en-ID" sz="3100" b="0" i="1" dirty="0">
                <a:solidFill>
                  <a:schemeClr val="tx1"/>
                </a:solidFill>
              </a:rPr>
              <a:t> Login</a:t>
            </a:r>
            <a:br>
              <a:rPr lang="en-ID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84" y="664716"/>
            <a:ext cx="7488832" cy="1828800"/>
          </a:xfrm>
        </p:spPr>
        <p:txBody>
          <a:bodyPr/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halam</a:t>
            </a:r>
            <a:r>
              <a:rPr lang="en-ID" dirty="0"/>
              <a:t> login, username </a:t>
            </a:r>
            <a:r>
              <a:rPr lang="en-ID" dirty="0" err="1"/>
              <a:t>dan</a:t>
            </a:r>
            <a:r>
              <a:rPr lang="en-ID" dirty="0"/>
              <a:t> password di </a:t>
            </a:r>
            <a:r>
              <a:rPr lang="en-ID" dirty="0" err="1"/>
              <a:t>dapatkan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Angota</a:t>
            </a:r>
            <a:r>
              <a:rPr lang="en-ID" dirty="0"/>
              <a:t>.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login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admin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11266-C535-4B1C-B428-0A87605BB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3933056"/>
            <a:ext cx="4057515" cy="1858145"/>
          </a:xfrm>
        </p:spPr>
        <p:txBody>
          <a:bodyPr/>
          <a:lstStyle/>
          <a:p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A6942E-D164-4791-A5B2-D9B3F8B12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44" y="1848128"/>
            <a:ext cx="7704856" cy="43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58872" y="188640"/>
            <a:ext cx="5049432" cy="669597"/>
          </a:xfrm>
        </p:spPr>
        <p:txBody>
          <a:bodyPr/>
          <a:lstStyle/>
          <a:p>
            <a:r>
              <a:rPr lang="en-ID" sz="3200" i="1" dirty="0"/>
              <a:t>HALAMAN ADMIN</a:t>
            </a:r>
            <a:endParaRPr lang="en-US" sz="3200" i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8CAD3E-DFFE-4755-A72B-11FA5771E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1319243"/>
            <a:ext cx="7128792" cy="40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5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228" y="-171400"/>
            <a:ext cx="5678099" cy="1457673"/>
          </a:xfrm>
        </p:spPr>
        <p:txBody>
          <a:bodyPr/>
          <a:lstStyle/>
          <a:p>
            <a:r>
              <a:rPr lang="en-ID" dirty="0"/>
              <a:t>Insert </a:t>
            </a:r>
            <a:r>
              <a:rPr lang="en-ID" dirty="0" err="1"/>
              <a:t>Buku</a:t>
            </a:r>
            <a:r>
              <a:rPr lang="en-ID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B78A9-5466-4E3F-B510-58F25BB19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30" y="908720"/>
            <a:ext cx="6005860" cy="3449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9D8674-8769-41D3-B1CD-7D8983CA4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208" y="4357869"/>
            <a:ext cx="7362440" cy="17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5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6326171" cy="1241649"/>
          </a:xfrm>
        </p:spPr>
        <p:txBody>
          <a:bodyPr/>
          <a:lstStyle/>
          <a:p>
            <a:r>
              <a:rPr lang="en-ID" dirty="0"/>
              <a:t> Insert </a:t>
            </a:r>
            <a:r>
              <a:rPr lang="en-ID" dirty="0" err="1"/>
              <a:t>Buku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542C6-B980-4138-8E10-33FBF2C88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39" y="990305"/>
            <a:ext cx="7910463" cy="48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6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-171400"/>
            <a:ext cx="6203032" cy="1169639"/>
          </a:xfrm>
        </p:spPr>
        <p:txBody>
          <a:bodyPr/>
          <a:lstStyle/>
          <a:p>
            <a:r>
              <a:rPr lang="en-ID" dirty="0"/>
              <a:t>Update </a:t>
            </a:r>
            <a:r>
              <a:rPr lang="en-ID" dirty="0" err="1"/>
              <a:t>buku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64883" y="2688279"/>
            <a:ext cx="377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update data </a:t>
            </a:r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perubahan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D6271-6B5A-4BBE-B71F-AEE239249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745581"/>
            <a:ext cx="2695963" cy="2743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250B4E-B2FA-4041-AF9D-56FEFF11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417" y="3489120"/>
            <a:ext cx="6725249" cy="324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7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DELETE BUKU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FC33C-469D-4288-A0F9-15A458B76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376" y="2417823"/>
            <a:ext cx="716618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29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609</TotalTime>
  <Words>94</Words>
  <Application>Microsoft Office PowerPoint</Application>
  <PresentationFormat>On-screen Show (4:3)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Book Antiqua</vt:lpstr>
      <vt:lpstr>Corbel</vt:lpstr>
      <vt:lpstr>Parallax</vt:lpstr>
      <vt:lpstr>Project Database</vt:lpstr>
      <vt:lpstr>Tampilan Front</vt:lpstr>
      <vt:lpstr>PowerPoint Presentation</vt:lpstr>
      <vt:lpstr>Halaman Login </vt:lpstr>
      <vt:lpstr>HALAMAN ADMIN</vt:lpstr>
      <vt:lpstr>Insert Buku </vt:lpstr>
      <vt:lpstr> Insert Buku</vt:lpstr>
      <vt:lpstr>Update buku</vt:lpstr>
      <vt:lpstr>DELETE BUKU</vt:lpstr>
      <vt:lpstr>INSERT PENJAGA PERPUS (ANGGOTA)</vt:lpstr>
      <vt:lpstr>UPDATE PENJAGA PERPUS (ANGGOTA)</vt:lpstr>
      <vt:lpstr>DELETE PENJAGA PERPUS (ANGGOTA)</vt:lpstr>
      <vt:lpstr>INSERT PEMINJAMAN</vt:lpstr>
      <vt:lpstr>UPDATE PEMINJAMAN</vt:lpstr>
      <vt:lpstr>DELETE PEMINJAMAN</vt:lpstr>
      <vt:lpstr>ALL BOOK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Intan Fitri R</cp:lastModifiedBy>
  <cp:revision>23</cp:revision>
  <dcterms:created xsi:type="dcterms:W3CDTF">2018-07-09T07:50:55Z</dcterms:created>
  <dcterms:modified xsi:type="dcterms:W3CDTF">2019-06-24T02:42:44Z</dcterms:modified>
</cp:coreProperties>
</file>