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58" r:id="rId6"/>
    <p:sldId id="259" r:id="rId7"/>
    <p:sldId id="261" r:id="rId8"/>
    <p:sldId id="262" r:id="rId9"/>
  </p:sldIdLst>
  <p:sldSz cx="12192000" cy="1828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6A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 snapToGrid="0">
      <p:cViewPr>
        <p:scale>
          <a:sx n="33" d="100"/>
          <a:sy n="33" d="100"/>
        </p:scale>
        <p:origin x="201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92968"/>
            <a:ext cx="10363200" cy="636693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05435"/>
            <a:ext cx="9144000" cy="441536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A163-F34A-41F0-9828-54085DBA6097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F81E-AA2E-42A2-B67D-DFF9DEF9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0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A163-F34A-41F0-9828-54085DBA6097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F81E-AA2E-42A2-B67D-DFF9DEF9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8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73667"/>
            <a:ext cx="2628900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73667"/>
            <a:ext cx="7734300" cy="154982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A163-F34A-41F0-9828-54085DBA6097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F81E-AA2E-42A2-B67D-DFF9DEF9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6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A163-F34A-41F0-9828-54085DBA6097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F81E-AA2E-42A2-B67D-DFF9DEF9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6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59305"/>
            <a:ext cx="10515600" cy="760729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238572"/>
            <a:ext cx="10515600" cy="40004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A163-F34A-41F0-9828-54085DBA6097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F81E-AA2E-42A2-B67D-DFF9DEF9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1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868333"/>
            <a:ext cx="51816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868333"/>
            <a:ext cx="51816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A163-F34A-41F0-9828-54085DBA6097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F81E-AA2E-42A2-B67D-DFF9DEF9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1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3671"/>
            <a:ext cx="1051560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83101"/>
            <a:ext cx="5157787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680200"/>
            <a:ext cx="5157787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83101"/>
            <a:ext cx="5183188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680200"/>
            <a:ext cx="5183188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A163-F34A-41F0-9828-54085DBA6097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F81E-AA2E-42A2-B67D-DFF9DEF9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5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A163-F34A-41F0-9828-54085DBA6097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F81E-AA2E-42A2-B67D-DFF9DEF9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1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A163-F34A-41F0-9828-54085DBA6097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F81E-AA2E-42A2-B67D-DFF9DEF9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633138"/>
            <a:ext cx="6172200" cy="129963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A163-F34A-41F0-9828-54085DBA6097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F81E-AA2E-42A2-B67D-DFF9DEF9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4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633138"/>
            <a:ext cx="6172200" cy="129963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A163-F34A-41F0-9828-54085DBA6097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F81E-AA2E-42A2-B67D-DFF9DEF9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5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73671"/>
            <a:ext cx="105156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868333"/>
            <a:ext cx="105156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3A163-F34A-41F0-9828-54085DBA6097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950271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4F81E-AA2E-42A2-B67D-DFF9DEF99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0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10.jp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8.jpg"/><Relationship Id="rId7" Type="http://schemas.openxmlformats.org/officeDocument/2006/relationships/image" Target="../media/image1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9.png"/><Relationship Id="rId7" Type="http://schemas.openxmlformats.org/officeDocument/2006/relationships/image" Target="../media/image24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g"/><Relationship Id="rId11" Type="http://schemas.openxmlformats.org/officeDocument/2006/relationships/image" Target="../media/image28.jpg"/><Relationship Id="rId5" Type="http://schemas.openxmlformats.org/officeDocument/2006/relationships/image" Target="../media/image11.png"/><Relationship Id="rId10" Type="http://schemas.openxmlformats.org/officeDocument/2006/relationships/image" Target="../media/image27.png"/><Relationship Id="rId4" Type="http://schemas.openxmlformats.org/officeDocument/2006/relationships/image" Target="../media/image10.jpg"/><Relationship Id="rId9" Type="http://schemas.openxmlformats.org/officeDocument/2006/relationships/image" Target="../media/image26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9.png"/><Relationship Id="rId7" Type="http://schemas.openxmlformats.org/officeDocument/2006/relationships/hyperlink" Target="http://kostumpro.blogspot.co.id/2017/01/marie-curie-peraih-dua-penghargaan-Nobel-dibidang-Sains.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eg"/><Relationship Id="rId5" Type="http://schemas.openxmlformats.org/officeDocument/2006/relationships/image" Target="../media/image11.png"/><Relationship Id="rId4" Type="http://schemas.openxmlformats.org/officeDocument/2006/relationships/image" Target="../media/image10.jpg"/><Relationship Id="rId9" Type="http://schemas.openxmlformats.org/officeDocument/2006/relationships/image" Target="../media/image3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8.jpg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11" Type="http://schemas.openxmlformats.org/officeDocument/2006/relationships/image" Target="../media/image32.wmf"/><Relationship Id="rId5" Type="http://schemas.openxmlformats.org/officeDocument/2006/relationships/image" Target="../media/image10.jp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9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4688" y="2611687"/>
            <a:ext cx="3722781" cy="4507922"/>
            <a:chOff x="162354" y="2611687"/>
            <a:chExt cx="3722781" cy="4507922"/>
          </a:xfrm>
        </p:grpSpPr>
        <p:sp>
          <p:nvSpPr>
            <p:cNvPr id="27" name="Rectangle 26"/>
            <p:cNvSpPr/>
            <p:nvPr/>
          </p:nvSpPr>
          <p:spPr>
            <a:xfrm>
              <a:off x="162354" y="2954009"/>
              <a:ext cx="3722781" cy="41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355" y="4650118"/>
              <a:ext cx="1339961" cy="1786614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989621" y="6596389"/>
              <a:ext cx="23934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 smtClean="0"/>
                <a:t>Mainan</a:t>
              </a:r>
              <a:endParaRPr lang="en-US" sz="2800" b="1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75" y="2611687"/>
              <a:ext cx="3055016" cy="2035404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01350" y="4814738"/>
              <a:ext cx="1617856" cy="1213392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3953706" y="2954009"/>
            <a:ext cx="4127436" cy="4165600"/>
            <a:chOff x="3953706" y="2954009"/>
            <a:chExt cx="4127436" cy="4165600"/>
          </a:xfrm>
        </p:grpSpPr>
        <p:sp>
          <p:nvSpPr>
            <p:cNvPr id="20" name="Rectangle 19"/>
            <p:cNvSpPr/>
            <p:nvPr/>
          </p:nvSpPr>
          <p:spPr>
            <a:xfrm>
              <a:off x="4081979" y="2954009"/>
              <a:ext cx="3722781" cy="41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3706" y="3031342"/>
              <a:ext cx="2142294" cy="2644808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5411338" y="6596389"/>
              <a:ext cx="23934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 smtClean="0"/>
                <a:t>Kostum</a:t>
              </a:r>
              <a:endParaRPr lang="en-US" sz="2800" b="1" dirty="0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9619" y="3118595"/>
              <a:ext cx="2261523" cy="3392285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8087523" y="2954009"/>
            <a:ext cx="3722781" cy="4165600"/>
            <a:chOff x="8087523" y="2954009"/>
            <a:chExt cx="3722781" cy="4165600"/>
          </a:xfrm>
        </p:grpSpPr>
        <p:sp>
          <p:nvSpPr>
            <p:cNvPr id="24" name="Rectangle 23"/>
            <p:cNvSpPr/>
            <p:nvPr/>
          </p:nvSpPr>
          <p:spPr>
            <a:xfrm>
              <a:off x="8087523" y="2954009"/>
              <a:ext cx="3722781" cy="41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725678" y="6596389"/>
              <a:ext cx="23934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Jumper &amp; </a:t>
              </a:r>
              <a:r>
                <a:rPr lang="en-US" sz="2800" b="1" dirty="0" err="1" smtClean="0"/>
                <a:t>Kaos</a:t>
              </a:r>
              <a:endParaRPr lang="en-US" sz="2800" b="1" dirty="0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6216" y="3829996"/>
              <a:ext cx="1783899" cy="1953173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1635" y="3498206"/>
              <a:ext cx="1607150" cy="2139948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8725678" y="8760542"/>
            <a:ext cx="2897059" cy="932593"/>
            <a:chOff x="7992327" y="10217792"/>
            <a:chExt cx="3817977" cy="1283731"/>
          </a:xfrm>
        </p:grpSpPr>
        <p:sp>
          <p:nvSpPr>
            <p:cNvPr id="37" name="Rectangle 36"/>
            <p:cNvSpPr/>
            <p:nvPr/>
          </p:nvSpPr>
          <p:spPr>
            <a:xfrm>
              <a:off x="7992327" y="10241238"/>
              <a:ext cx="3817977" cy="12602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2299" y="10761988"/>
              <a:ext cx="3601928" cy="71608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9069181" y="10217792"/>
              <a:ext cx="1112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Ikuti</a:t>
              </a:r>
              <a:r>
                <a:rPr lang="en-US" dirty="0" smtClean="0"/>
                <a:t> Kami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0" y="51363"/>
            <a:ext cx="12192000" cy="1777437"/>
            <a:chOff x="0" y="51363"/>
            <a:chExt cx="12192000" cy="1777437"/>
          </a:xfrm>
        </p:grpSpPr>
        <p:grpSp>
          <p:nvGrpSpPr>
            <p:cNvPr id="42" name="Group 41"/>
            <p:cNvGrpSpPr/>
            <p:nvPr/>
          </p:nvGrpSpPr>
          <p:grpSpPr>
            <a:xfrm>
              <a:off x="0" y="51363"/>
              <a:ext cx="12192000" cy="1777437"/>
              <a:chOff x="0" y="51363"/>
              <a:chExt cx="12192000" cy="177743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0" y="1111640"/>
                <a:ext cx="12192000" cy="7171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679" y="51363"/>
                <a:ext cx="2174764" cy="866359"/>
              </a:xfrm>
              <a:prstGeom prst="rect">
                <a:avLst/>
              </a:prstGeom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9180293" y="1307990"/>
                <a:ext cx="13067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Tentang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691757" y="1282792"/>
                <a:ext cx="12955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Hubungi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90017" y="281594"/>
                <a:ext cx="556891" cy="556891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44195" y="342970"/>
                <a:ext cx="478971" cy="481110"/>
              </a:xfrm>
              <a:prstGeom prst="rect">
                <a:avLst/>
              </a:prstGeom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268679" y="1316331"/>
                <a:ext cx="6543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Home</a:t>
                </a:r>
                <a:endParaRPr lang="en-US" sz="1400" b="1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505501" y="1311856"/>
                <a:ext cx="7938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Kostum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045393" y="1318997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Mainan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</a:t>
                </a:r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Anak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081142" y="1312562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Artikel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895782" y="206401"/>
                <a:ext cx="44004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/>
                  <a:t>Let’s Play Pretender</a:t>
                </a:r>
                <a:endParaRPr lang="en-US" sz="4000" b="1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4765270" y="1316330"/>
              <a:ext cx="1879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Baby Jumper &amp; </a:t>
              </a:r>
              <a:r>
                <a:rPr lang="en-US" sz="1400" dirty="0" err="1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Kaos</a:t>
              </a:r>
              <a:endParaRPr lang="en-US" sz="1400" dirty="0">
                <a:ln w="0"/>
                <a:latin typeface="Comic Sans MS" panose="030F0702030302020204" pitchFamily="66" charset="0"/>
                <a:ea typeface="Adobe Ming Std L" panose="02020300000000000000" pitchFamily="18" charset="-128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81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212037" y="3118595"/>
            <a:ext cx="2743508" cy="3766105"/>
            <a:chOff x="159349" y="2954009"/>
            <a:chExt cx="2743508" cy="3766105"/>
          </a:xfrm>
        </p:grpSpPr>
        <p:sp>
          <p:nvSpPr>
            <p:cNvPr id="44" name="Rectangle 43"/>
            <p:cNvSpPr/>
            <p:nvPr/>
          </p:nvSpPr>
          <p:spPr>
            <a:xfrm>
              <a:off x="178954" y="2954009"/>
              <a:ext cx="2723903" cy="37661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9349" y="5662681"/>
              <a:ext cx="2743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Baju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Dokter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Tangan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Panjang</a:t>
              </a:r>
              <a:endParaRPr lang="en-US" sz="1600" dirty="0" smtClean="0"/>
            </a:p>
            <a:p>
              <a:r>
                <a:rPr lang="en-US" sz="1600" b="1" dirty="0" err="1" smtClean="0"/>
                <a:t>Rp</a:t>
              </a:r>
              <a:r>
                <a:rPr lang="en-US" sz="1600" b="1" dirty="0" smtClean="0"/>
                <a:t> 100.000 – </a:t>
              </a:r>
              <a:r>
                <a:rPr lang="en-US" sz="1600" b="1" dirty="0" err="1" smtClean="0"/>
                <a:t>Rp</a:t>
              </a:r>
              <a:r>
                <a:rPr lang="en-US" sz="1600" b="1" dirty="0" smtClean="0"/>
                <a:t> 120.000</a:t>
              </a:r>
              <a:endParaRPr lang="en-US" sz="1600" b="1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441661" y="6224646"/>
              <a:ext cx="2001782" cy="286234"/>
            </a:xfrm>
            <a:prstGeom prst="roundRect">
              <a:avLst/>
            </a:prstGeom>
            <a:solidFill>
              <a:srgbClr val="E56A05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Beli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Sekarang</a:t>
              </a:r>
              <a:endParaRPr lang="en-US" sz="11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092108" y="3131486"/>
            <a:ext cx="2743508" cy="3766105"/>
            <a:chOff x="159349" y="2954009"/>
            <a:chExt cx="2743508" cy="3766105"/>
          </a:xfrm>
        </p:grpSpPr>
        <p:sp>
          <p:nvSpPr>
            <p:cNvPr id="27" name="Rectangle 26"/>
            <p:cNvSpPr/>
            <p:nvPr/>
          </p:nvSpPr>
          <p:spPr>
            <a:xfrm>
              <a:off x="178954" y="2954009"/>
              <a:ext cx="2723903" cy="37661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9349" y="5662681"/>
              <a:ext cx="2743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Baju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Dokter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Tangan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Pendek</a:t>
              </a:r>
              <a:endParaRPr lang="en-US" sz="1600" dirty="0" smtClean="0"/>
            </a:p>
            <a:p>
              <a:r>
                <a:rPr lang="en-US" sz="1600" b="1" dirty="0" err="1" smtClean="0"/>
                <a:t>Rp</a:t>
              </a:r>
              <a:r>
                <a:rPr lang="en-US" sz="1600" b="1" dirty="0" smtClean="0"/>
                <a:t> 100.000 – </a:t>
              </a:r>
              <a:r>
                <a:rPr lang="en-US" sz="1600" b="1" dirty="0" err="1" smtClean="0"/>
                <a:t>Rp</a:t>
              </a:r>
              <a:r>
                <a:rPr lang="en-US" sz="1600" b="1" dirty="0" smtClean="0"/>
                <a:t> 120.000</a:t>
              </a:r>
              <a:endParaRPr lang="en-US" sz="1600" b="1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41661" y="6224646"/>
              <a:ext cx="2001782" cy="286234"/>
            </a:xfrm>
            <a:prstGeom prst="roundRect">
              <a:avLst/>
            </a:prstGeom>
            <a:solidFill>
              <a:srgbClr val="E56A05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Beli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Sekarang</a:t>
              </a:r>
              <a:endParaRPr lang="en-US" sz="1100" dirty="0"/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" y="3118595"/>
            <a:ext cx="1987858" cy="245414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0" y="51363"/>
            <a:ext cx="12192000" cy="1777437"/>
            <a:chOff x="0" y="51363"/>
            <a:chExt cx="12192000" cy="1777437"/>
          </a:xfrm>
        </p:grpSpPr>
        <p:grpSp>
          <p:nvGrpSpPr>
            <p:cNvPr id="40" name="Group 39"/>
            <p:cNvGrpSpPr/>
            <p:nvPr/>
          </p:nvGrpSpPr>
          <p:grpSpPr>
            <a:xfrm>
              <a:off x="0" y="51363"/>
              <a:ext cx="12192000" cy="1777437"/>
              <a:chOff x="0" y="51363"/>
              <a:chExt cx="12192000" cy="17774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0" y="1111640"/>
                <a:ext cx="12192000" cy="7171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679" y="51363"/>
                <a:ext cx="2174764" cy="866359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9180293" y="1307990"/>
                <a:ext cx="13067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Tentang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691757" y="1282792"/>
                <a:ext cx="12955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Hubungi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90017" y="281594"/>
                <a:ext cx="556891" cy="556891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44195" y="342970"/>
                <a:ext cx="478971" cy="48111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68679" y="1316331"/>
                <a:ext cx="6543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Home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505501" y="1311856"/>
                <a:ext cx="7938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Kostum</a:t>
                </a:r>
                <a:endParaRPr lang="en-US" sz="1400" b="1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45393" y="1318997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Mainan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</a:t>
                </a:r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Anak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081142" y="1312562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Artikel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95782" y="206401"/>
                <a:ext cx="44004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/>
                  <a:t>Let’s Play Pretender</a:t>
                </a:r>
                <a:endParaRPr lang="en-US" sz="4000" b="1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749655" y="1356661"/>
              <a:ext cx="1879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Baby Jumper &amp; </a:t>
              </a:r>
              <a:r>
                <a:rPr lang="en-US" sz="1400" dirty="0" err="1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Kaos</a:t>
              </a:r>
              <a:endParaRPr lang="en-US" sz="1400" dirty="0">
                <a:ln w="0"/>
                <a:latin typeface="Comic Sans MS" panose="030F0702030302020204" pitchFamily="66" charset="0"/>
                <a:ea typeface="Adobe Ming Std L" panose="02020300000000000000" pitchFamily="18" charset="-128"/>
                <a:cs typeface="Calibri" panose="020F050202020403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976827" y="3116972"/>
            <a:ext cx="2743508" cy="3766105"/>
            <a:chOff x="159349" y="2954009"/>
            <a:chExt cx="2743508" cy="3766105"/>
          </a:xfrm>
        </p:grpSpPr>
        <p:sp>
          <p:nvSpPr>
            <p:cNvPr id="48" name="Rectangle 47"/>
            <p:cNvSpPr/>
            <p:nvPr/>
          </p:nvSpPr>
          <p:spPr>
            <a:xfrm>
              <a:off x="178954" y="2954009"/>
              <a:ext cx="2723903" cy="37661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9349" y="5662681"/>
              <a:ext cx="2743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Baju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Dokter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Bedah</a:t>
              </a:r>
              <a:endParaRPr lang="en-US" sz="1600" dirty="0" smtClean="0"/>
            </a:p>
            <a:p>
              <a:r>
                <a:rPr lang="en-US" sz="1600" b="1" dirty="0" err="1" smtClean="0"/>
                <a:t>Rp</a:t>
              </a:r>
              <a:r>
                <a:rPr lang="en-US" sz="1600" b="1" dirty="0" smtClean="0"/>
                <a:t> 150.000 – </a:t>
              </a:r>
              <a:r>
                <a:rPr lang="en-US" sz="1600" b="1" dirty="0" err="1" smtClean="0"/>
                <a:t>Rp</a:t>
              </a:r>
              <a:r>
                <a:rPr lang="en-US" sz="1600" b="1" dirty="0" smtClean="0"/>
                <a:t> 160.000</a:t>
              </a:r>
              <a:endParaRPr lang="en-US" sz="1600" b="1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41661" y="6224646"/>
              <a:ext cx="2001782" cy="286234"/>
            </a:xfrm>
            <a:prstGeom prst="roundRect">
              <a:avLst/>
            </a:prstGeom>
            <a:solidFill>
              <a:srgbClr val="E56A05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Beli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Sekarang</a:t>
              </a:r>
              <a:endParaRPr lang="en-US" sz="11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847453" y="3103650"/>
            <a:ext cx="2743508" cy="3766105"/>
            <a:chOff x="159349" y="2954009"/>
            <a:chExt cx="2743508" cy="3766105"/>
          </a:xfrm>
        </p:grpSpPr>
        <p:sp>
          <p:nvSpPr>
            <p:cNvPr id="52" name="Rectangle 51"/>
            <p:cNvSpPr/>
            <p:nvPr/>
          </p:nvSpPr>
          <p:spPr>
            <a:xfrm>
              <a:off x="178954" y="2954009"/>
              <a:ext cx="2723903" cy="37661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59349" y="5662681"/>
              <a:ext cx="2743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Baju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Pemadam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Kebakaran</a:t>
              </a:r>
              <a:endParaRPr lang="en-US" sz="1600" dirty="0" smtClean="0"/>
            </a:p>
            <a:p>
              <a:r>
                <a:rPr lang="en-US" sz="1600" b="1" dirty="0" err="1" smtClean="0"/>
                <a:t>Rp</a:t>
              </a:r>
              <a:r>
                <a:rPr lang="en-US" sz="1600" b="1" dirty="0" smtClean="0"/>
                <a:t> 170.000 – </a:t>
              </a:r>
              <a:r>
                <a:rPr lang="en-US" sz="1600" b="1" dirty="0" err="1" smtClean="0"/>
                <a:t>Rp</a:t>
              </a:r>
              <a:r>
                <a:rPr lang="en-US" sz="1600" b="1" dirty="0" smtClean="0"/>
                <a:t> 180.000</a:t>
              </a:r>
              <a:endParaRPr lang="en-US" sz="1600" b="1" dirty="0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41661" y="6224646"/>
              <a:ext cx="2001782" cy="286234"/>
            </a:xfrm>
            <a:prstGeom prst="roundRect">
              <a:avLst/>
            </a:prstGeom>
            <a:solidFill>
              <a:srgbClr val="E56A05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Beli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Sekarang</a:t>
              </a:r>
              <a:endParaRPr lang="en-US" sz="1100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938" y="3175028"/>
            <a:ext cx="2551955" cy="2551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264" y="3146562"/>
            <a:ext cx="2171650" cy="27145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406" y="3175028"/>
            <a:ext cx="1859274" cy="2668814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185980" y="7444945"/>
            <a:ext cx="2977901" cy="3766105"/>
            <a:chOff x="178954" y="2954009"/>
            <a:chExt cx="2977901" cy="3766105"/>
          </a:xfrm>
        </p:grpSpPr>
        <p:sp>
          <p:nvSpPr>
            <p:cNvPr id="56" name="Rectangle 55"/>
            <p:cNvSpPr/>
            <p:nvPr/>
          </p:nvSpPr>
          <p:spPr>
            <a:xfrm>
              <a:off x="178954" y="2954009"/>
              <a:ext cx="2723903" cy="37661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13348" y="5633364"/>
              <a:ext cx="2743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Baju</a:t>
              </a:r>
              <a:r>
                <a:rPr lang="en-US" sz="1600" dirty="0" smtClean="0"/>
                <a:t> Pilot</a:t>
              </a:r>
            </a:p>
            <a:p>
              <a:r>
                <a:rPr lang="en-US" sz="1600" b="1" dirty="0" err="1" smtClean="0"/>
                <a:t>Rp</a:t>
              </a:r>
              <a:r>
                <a:rPr lang="en-US" sz="1600" b="1" dirty="0" smtClean="0"/>
                <a:t> 190.000 – </a:t>
              </a:r>
              <a:r>
                <a:rPr lang="en-US" sz="1600" b="1" dirty="0" err="1" smtClean="0"/>
                <a:t>Rp</a:t>
              </a:r>
              <a:r>
                <a:rPr lang="en-US" sz="1600" b="1" dirty="0" smtClean="0"/>
                <a:t> 200.000</a:t>
              </a:r>
              <a:endParaRPr lang="en-US" sz="1600" b="1" dirty="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41661" y="6224646"/>
              <a:ext cx="2001782" cy="286234"/>
            </a:xfrm>
            <a:prstGeom prst="roundRect">
              <a:avLst/>
            </a:prstGeom>
            <a:solidFill>
              <a:srgbClr val="E56A05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Beli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Sekarang</a:t>
              </a:r>
              <a:endParaRPr lang="en-US" sz="1100" dirty="0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17" y="7433430"/>
            <a:ext cx="1334213" cy="2734792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3041804" y="7461337"/>
            <a:ext cx="2743508" cy="3766105"/>
            <a:chOff x="159349" y="2954009"/>
            <a:chExt cx="2743508" cy="3766105"/>
          </a:xfrm>
        </p:grpSpPr>
        <p:sp>
          <p:nvSpPr>
            <p:cNvPr id="60" name="Rectangle 59"/>
            <p:cNvSpPr/>
            <p:nvPr/>
          </p:nvSpPr>
          <p:spPr>
            <a:xfrm>
              <a:off x="178954" y="2954009"/>
              <a:ext cx="2723903" cy="37661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9349" y="5662681"/>
              <a:ext cx="2743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Baju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Pramugari</a:t>
              </a:r>
              <a:endParaRPr lang="en-US" sz="1600" dirty="0" smtClean="0"/>
            </a:p>
            <a:p>
              <a:r>
                <a:rPr lang="en-US" sz="1600" b="1" dirty="0" err="1" smtClean="0"/>
                <a:t>Rp</a:t>
              </a:r>
              <a:r>
                <a:rPr lang="en-US" sz="1600" b="1" dirty="0" smtClean="0"/>
                <a:t> 100.000 – </a:t>
              </a:r>
              <a:r>
                <a:rPr lang="en-US" sz="1600" b="1" dirty="0" err="1" smtClean="0"/>
                <a:t>Rp</a:t>
              </a:r>
              <a:r>
                <a:rPr lang="en-US" sz="1600" b="1" dirty="0" smtClean="0"/>
                <a:t> 120.000</a:t>
              </a:r>
              <a:endParaRPr lang="en-US" sz="1600" b="1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441661" y="6224646"/>
              <a:ext cx="2001782" cy="286234"/>
            </a:xfrm>
            <a:prstGeom prst="roundRect">
              <a:avLst/>
            </a:prstGeom>
            <a:solidFill>
              <a:srgbClr val="E56A05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Beli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Sekarang</a:t>
              </a:r>
              <a:endParaRPr lang="en-US" sz="11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964450" y="7439522"/>
            <a:ext cx="2827075" cy="3766105"/>
            <a:chOff x="178954" y="2954009"/>
            <a:chExt cx="2827075" cy="3766105"/>
          </a:xfrm>
        </p:grpSpPr>
        <p:sp>
          <p:nvSpPr>
            <p:cNvPr id="64" name="Rectangle 63"/>
            <p:cNvSpPr/>
            <p:nvPr/>
          </p:nvSpPr>
          <p:spPr>
            <a:xfrm>
              <a:off x="178954" y="2954009"/>
              <a:ext cx="2723903" cy="37661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2522" y="5652467"/>
              <a:ext cx="2743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Baju</a:t>
              </a:r>
              <a:r>
                <a:rPr lang="en-US" sz="1600" dirty="0" smtClean="0"/>
                <a:t> Guru </a:t>
              </a:r>
              <a:r>
                <a:rPr lang="en-US" sz="1600" dirty="0" err="1" smtClean="0"/>
                <a:t>laki-laki</a:t>
              </a:r>
              <a:endParaRPr lang="en-US" sz="1600" dirty="0" smtClean="0"/>
            </a:p>
            <a:p>
              <a:r>
                <a:rPr lang="en-US" sz="1600" b="1" dirty="0" err="1" smtClean="0"/>
                <a:t>Rp</a:t>
              </a:r>
              <a:r>
                <a:rPr lang="en-US" sz="1600" b="1" dirty="0" smtClean="0"/>
                <a:t> 145.000 – </a:t>
              </a:r>
              <a:r>
                <a:rPr lang="en-US" sz="1600" b="1" dirty="0" err="1" smtClean="0"/>
                <a:t>Rp</a:t>
              </a:r>
              <a:r>
                <a:rPr lang="en-US" sz="1600" b="1" dirty="0" smtClean="0"/>
                <a:t> 155.000</a:t>
              </a:r>
              <a:endParaRPr lang="en-US" sz="1600" b="1" dirty="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41661" y="6224646"/>
              <a:ext cx="2001782" cy="286234"/>
            </a:xfrm>
            <a:prstGeom prst="roundRect">
              <a:avLst/>
            </a:prstGeom>
            <a:solidFill>
              <a:srgbClr val="E56A05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Beli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Sekarang</a:t>
              </a:r>
              <a:endParaRPr lang="en-US" sz="1100" dirty="0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37" y="7459556"/>
            <a:ext cx="1805777" cy="270866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965" y="7464320"/>
            <a:ext cx="1860213" cy="27629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25898" y="2152650"/>
            <a:ext cx="2773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KOSTUM ANAK</a:t>
            </a:r>
            <a:endParaRPr lang="en-US" sz="3200" b="1" dirty="0"/>
          </a:p>
        </p:txBody>
      </p:sp>
      <p:grpSp>
        <p:nvGrpSpPr>
          <p:cNvPr id="67" name="Group 66"/>
          <p:cNvGrpSpPr/>
          <p:nvPr/>
        </p:nvGrpSpPr>
        <p:grpSpPr>
          <a:xfrm>
            <a:off x="8331178" y="11993152"/>
            <a:ext cx="2897059" cy="932593"/>
            <a:chOff x="7992327" y="10217792"/>
            <a:chExt cx="3817977" cy="1283731"/>
          </a:xfrm>
        </p:grpSpPr>
        <p:sp>
          <p:nvSpPr>
            <p:cNvPr id="68" name="Rectangle 67"/>
            <p:cNvSpPr/>
            <p:nvPr/>
          </p:nvSpPr>
          <p:spPr>
            <a:xfrm>
              <a:off x="7992327" y="10241238"/>
              <a:ext cx="3817977" cy="12602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2299" y="10761988"/>
              <a:ext cx="3601928" cy="716089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9069181" y="10217792"/>
              <a:ext cx="1112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Ikuti</a:t>
              </a:r>
              <a:r>
                <a:rPr lang="en-US" dirty="0" smtClean="0"/>
                <a:t> Kami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2014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5689982" y="4466768"/>
            <a:ext cx="2178583" cy="3935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76820" y="2341355"/>
            <a:ext cx="274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Baju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Dokter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Tangan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Panjang</a:t>
            </a:r>
            <a:endParaRPr lang="en-US" sz="1600" b="1" dirty="0" smtClean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17" y="2091504"/>
            <a:ext cx="3530562" cy="4358719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7664165" y="16918262"/>
            <a:ext cx="3817977" cy="1283731"/>
            <a:chOff x="7992327" y="10217792"/>
            <a:chExt cx="3817977" cy="1283731"/>
          </a:xfrm>
        </p:grpSpPr>
        <p:sp>
          <p:nvSpPr>
            <p:cNvPr id="37" name="Rectangle 36"/>
            <p:cNvSpPr/>
            <p:nvPr/>
          </p:nvSpPr>
          <p:spPr>
            <a:xfrm>
              <a:off x="7992327" y="10241238"/>
              <a:ext cx="3817977" cy="12602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2299" y="10761988"/>
              <a:ext cx="3601928" cy="71608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9069181" y="10217792"/>
              <a:ext cx="1112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Ikuti</a:t>
              </a:r>
              <a:r>
                <a:rPr lang="en-US" dirty="0" smtClean="0"/>
                <a:t> Kami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0" y="51363"/>
            <a:ext cx="12192000" cy="1777437"/>
            <a:chOff x="0" y="51363"/>
            <a:chExt cx="12192000" cy="1777437"/>
          </a:xfrm>
        </p:grpSpPr>
        <p:grpSp>
          <p:nvGrpSpPr>
            <p:cNvPr id="40" name="Group 39"/>
            <p:cNvGrpSpPr/>
            <p:nvPr/>
          </p:nvGrpSpPr>
          <p:grpSpPr>
            <a:xfrm>
              <a:off x="0" y="51363"/>
              <a:ext cx="12192000" cy="1777437"/>
              <a:chOff x="0" y="51363"/>
              <a:chExt cx="12192000" cy="17774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0" y="1111640"/>
                <a:ext cx="12192000" cy="7171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679" y="51363"/>
                <a:ext cx="2174764" cy="866359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9180293" y="1307990"/>
                <a:ext cx="13067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Tentang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691757" y="1282792"/>
                <a:ext cx="12955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Hubungi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90017" y="281594"/>
                <a:ext cx="556891" cy="556891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44195" y="342970"/>
                <a:ext cx="478971" cy="48111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68679" y="1316331"/>
                <a:ext cx="6543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Home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505501" y="1311856"/>
                <a:ext cx="7938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Kostum</a:t>
                </a:r>
                <a:endParaRPr lang="en-US" sz="1400" b="1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45393" y="1318997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Mainan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</a:t>
                </a:r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Anak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081142" y="1312562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Artikel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95782" y="206401"/>
                <a:ext cx="44004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/>
                  <a:t>Let’s Play Pretender</a:t>
                </a:r>
                <a:endParaRPr lang="en-US" sz="4000" b="1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749655" y="1356661"/>
              <a:ext cx="1879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Baby Jumper &amp; </a:t>
              </a:r>
              <a:r>
                <a:rPr lang="en-US" sz="1400" dirty="0" err="1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Kaos</a:t>
              </a:r>
              <a:endParaRPr lang="en-US" sz="1400" dirty="0">
                <a:ln w="0"/>
                <a:latin typeface="Comic Sans MS" panose="030F0702030302020204" pitchFamily="66" charset="0"/>
                <a:ea typeface="Adobe Ming Std L" panose="02020300000000000000" pitchFamily="18" charset="-128"/>
                <a:cs typeface="Calibri" panose="020F0502020204030204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96" y="6800668"/>
            <a:ext cx="651730" cy="136131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04" y="6843041"/>
            <a:ext cx="740239" cy="1804531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4276820" y="2807131"/>
            <a:ext cx="1068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Ukuran</a:t>
            </a:r>
            <a:endParaRPr lang="en-US" sz="1600" b="1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5689175" y="2807131"/>
            <a:ext cx="2188732" cy="4550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89174" y="2862105"/>
            <a:ext cx="1845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Pilih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Opsi</a:t>
            </a:r>
            <a:r>
              <a:rPr lang="en-US" sz="1600" b="1" dirty="0" smtClean="0"/>
              <a:t>  </a:t>
            </a:r>
            <a:r>
              <a:rPr lang="en-US" sz="1600" b="1" dirty="0" err="1" smtClean="0"/>
              <a:t>Ukuran</a:t>
            </a:r>
            <a:r>
              <a:rPr lang="en-US" sz="1600" b="1" dirty="0" smtClean="0"/>
              <a:t>   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699323" y="3380772"/>
            <a:ext cx="2169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Ukuran</a:t>
            </a:r>
            <a:r>
              <a:rPr lang="en-US" sz="1600" b="1" dirty="0" smtClean="0"/>
              <a:t> 3 (3-4 </a:t>
            </a:r>
            <a:r>
              <a:rPr lang="en-US" sz="1600" b="1" dirty="0" err="1" smtClean="0"/>
              <a:t>tahun</a:t>
            </a:r>
            <a:r>
              <a:rPr lang="en-US" sz="1600" b="1" dirty="0" smtClean="0"/>
              <a:t> )    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696736" y="3267070"/>
            <a:ext cx="2178583" cy="3257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99324" y="3698274"/>
            <a:ext cx="2169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Ukuran</a:t>
            </a:r>
            <a:r>
              <a:rPr lang="en-US" sz="1600" b="1" dirty="0" smtClean="0"/>
              <a:t> 4 (4-5 </a:t>
            </a:r>
            <a:r>
              <a:rPr lang="en-US" sz="1600" b="1" dirty="0" err="1" smtClean="0"/>
              <a:t>Tahun</a:t>
            </a:r>
            <a:r>
              <a:rPr lang="en-US" sz="1600" b="1" dirty="0" smtClean="0"/>
              <a:t> 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703974" y="4096075"/>
            <a:ext cx="2164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Ukuran</a:t>
            </a:r>
            <a:r>
              <a:rPr lang="en-US" sz="1600" b="1" dirty="0" smtClean="0"/>
              <a:t> 5 (5-6 </a:t>
            </a:r>
            <a:r>
              <a:rPr lang="en-US" sz="1600" b="1" dirty="0" err="1" smtClean="0"/>
              <a:t>Tahun</a:t>
            </a:r>
            <a:r>
              <a:rPr lang="en-US" sz="1600" b="1" dirty="0" smtClean="0"/>
              <a:t>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703974" y="4483045"/>
            <a:ext cx="2178583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Ukuran</a:t>
            </a:r>
            <a:r>
              <a:rPr lang="en-US" sz="1600" b="1" dirty="0" smtClean="0"/>
              <a:t> 6 (6-7 </a:t>
            </a:r>
            <a:r>
              <a:rPr lang="en-US" sz="1600" b="1" dirty="0" err="1" smtClean="0"/>
              <a:t>Tahun</a:t>
            </a:r>
            <a:r>
              <a:rPr lang="en-US" sz="1600" b="1" dirty="0" smtClean="0"/>
              <a:t>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682222" y="4910494"/>
            <a:ext cx="1967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Ukuran</a:t>
            </a:r>
            <a:r>
              <a:rPr lang="en-US" sz="1600" b="1" dirty="0"/>
              <a:t> </a:t>
            </a:r>
            <a:r>
              <a:rPr lang="en-US" sz="1600" b="1" dirty="0" smtClean="0"/>
              <a:t>7 (7-8 </a:t>
            </a:r>
            <a:r>
              <a:rPr lang="en-US" sz="1600" b="1" dirty="0" err="1"/>
              <a:t>Tahun</a:t>
            </a:r>
            <a:r>
              <a:rPr lang="en-US" sz="1600" b="1" dirty="0"/>
              <a:t>)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697023" y="5311173"/>
            <a:ext cx="1967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Ukuran</a:t>
            </a:r>
            <a:r>
              <a:rPr lang="en-US" sz="1600" b="1" dirty="0"/>
              <a:t> </a:t>
            </a:r>
            <a:r>
              <a:rPr lang="en-US" sz="1600" b="1" dirty="0" smtClean="0"/>
              <a:t>8 (8-9 </a:t>
            </a:r>
            <a:r>
              <a:rPr lang="en-US" sz="1600" b="1" dirty="0" err="1"/>
              <a:t>Tahun</a:t>
            </a:r>
            <a:r>
              <a:rPr lang="en-US" sz="1600" b="1" dirty="0"/>
              <a:t>)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682222" y="5731112"/>
            <a:ext cx="20713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Ukuran</a:t>
            </a:r>
            <a:r>
              <a:rPr lang="en-US" sz="1600" b="1" dirty="0"/>
              <a:t> </a:t>
            </a:r>
            <a:r>
              <a:rPr lang="en-US" sz="1600" b="1" dirty="0" smtClean="0"/>
              <a:t>9 (9-10 </a:t>
            </a:r>
            <a:r>
              <a:rPr lang="en-US" sz="1600" b="1" dirty="0" err="1"/>
              <a:t>Tahun</a:t>
            </a:r>
            <a:r>
              <a:rPr lang="en-US" sz="1600" b="1" dirty="0"/>
              <a:t>)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701272" y="6129881"/>
            <a:ext cx="22797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Ukuran</a:t>
            </a:r>
            <a:r>
              <a:rPr lang="en-US" sz="1600" b="1" dirty="0"/>
              <a:t> </a:t>
            </a:r>
            <a:r>
              <a:rPr lang="en-US" sz="1600" b="1" dirty="0" smtClean="0"/>
              <a:t>10 (10-11 </a:t>
            </a:r>
            <a:r>
              <a:rPr lang="en-US" sz="1600" b="1" dirty="0" err="1"/>
              <a:t>Tahun</a:t>
            </a:r>
            <a:r>
              <a:rPr lang="en-US" sz="1600" b="1" dirty="0"/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52516" y="282717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7896785" y="2807131"/>
            <a:ext cx="390492" cy="435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749655" y="7109460"/>
            <a:ext cx="4162248" cy="953914"/>
            <a:chOff x="4749655" y="7109460"/>
            <a:chExt cx="4162248" cy="953914"/>
          </a:xfrm>
        </p:grpSpPr>
        <p:sp>
          <p:nvSpPr>
            <p:cNvPr id="32" name="TextBox 31"/>
            <p:cNvSpPr txBox="1"/>
            <p:nvPr/>
          </p:nvSpPr>
          <p:spPr>
            <a:xfrm>
              <a:off x="4749655" y="7109460"/>
              <a:ext cx="3553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Qty</a:t>
              </a:r>
              <a:r>
                <a:rPr lang="en-US" dirty="0" smtClean="0"/>
                <a:t>            </a:t>
              </a:r>
              <a:r>
                <a:rPr lang="en-US" dirty="0" smtClean="0"/>
                <a:t>  </a:t>
              </a:r>
              <a:r>
                <a:rPr lang="en-US" dirty="0" smtClean="0"/>
                <a:t>Price                          Total</a:t>
              </a:r>
              <a:endParaRPr lang="en-US" dirty="0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4749655" y="7614448"/>
              <a:ext cx="665677" cy="448926"/>
              <a:chOff x="5697023" y="8675899"/>
              <a:chExt cx="1329318" cy="113485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5697023" y="8675899"/>
                <a:ext cx="1323304" cy="113485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noFill/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r>
                  <a:rPr lang="en-US" dirty="0" smtClean="0">
                    <a:noFill/>
                  </a:rPr>
                  <a:t>1</a:t>
                </a:r>
                <a:endParaRPr lang="en-US" dirty="0">
                  <a:noFill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611815" y="8675899"/>
                <a:ext cx="408512" cy="5674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6617829" y="9231336"/>
                <a:ext cx="408512" cy="5674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Isosceles Triangle 34"/>
              <p:cNvSpPr/>
              <p:nvPr/>
            </p:nvSpPr>
            <p:spPr>
              <a:xfrm>
                <a:off x="6685400" y="8881552"/>
                <a:ext cx="241862" cy="25973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Isosceles Triangle 97"/>
              <p:cNvSpPr/>
              <p:nvPr/>
            </p:nvSpPr>
            <p:spPr>
              <a:xfrm flipV="1">
                <a:off x="6663053" y="9388759"/>
                <a:ext cx="264209" cy="307965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5703974" y="7614448"/>
              <a:ext cx="3207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Rp</a:t>
              </a:r>
              <a:r>
                <a:rPr lang="en-US" dirty="0" smtClean="0"/>
                <a:t> 100.000             </a:t>
              </a:r>
              <a:r>
                <a:rPr lang="en-US" dirty="0" err="1" smtClean="0"/>
                <a:t>Rp</a:t>
              </a:r>
              <a:r>
                <a:rPr lang="en-US" dirty="0" smtClean="0"/>
                <a:t>.  200.000  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581370" y="8450142"/>
            <a:ext cx="4636134" cy="509629"/>
            <a:chOff x="4581370" y="8450142"/>
            <a:chExt cx="4636134" cy="509629"/>
          </a:xfrm>
        </p:grpSpPr>
        <p:sp>
          <p:nvSpPr>
            <p:cNvPr id="102" name="Rectangle 101"/>
            <p:cNvSpPr/>
            <p:nvPr/>
          </p:nvSpPr>
          <p:spPr>
            <a:xfrm>
              <a:off x="4581370" y="8482455"/>
              <a:ext cx="2209055" cy="4773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Tambahkan</a:t>
              </a:r>
              <a:r>
                <a:rPr lang="en-US" dirty="0" smtClean="0"/>
                <a:t> </a:t>
              </a:r>
              <a:r>
                <a:rPr lang="en-US" dirty="0" err="1" smtClean="0"/>
                <a:t>ke</a:t>
              </a:r>
              <a:r>
                <a:rPr lang="en-US" dirty="0" smtClean="0"/>
                <a:t> Cart</a:t>
              </a:r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008449" y="8450142"/>
              <a:ext cx="2209055" cy="47731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Beli</a:t>
              </a:r>
              <a:r>
                <a:rPr lang="en-US" dirty="0" smtClean="0"/>
                <a:t>  </a:t>
              </a:r>
              <a:r>
                <a:rPr lang="en-US" dirty="0" err="1" smtClean="0"/>
                <a:t>Sekarang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47746" y="9358486"/>
            <a:ext cx="10296505" cy="7271374"/>
            <a:chOff x="947746" y="9505971"/>
            <a:chExt cx="10296505" cy="7271374"/>
          </a:xfrm>
        </p:grpSpPr>
        <p:sp>
          <p:nvSpPr>
            <p:cNvPr id="104" name="Rectangle 103"/>
            <p:cNvSpPr/>
            <p:nvPr/>
          </p:nvSpPr>
          <p:spPr>
            <a:xfrm>
              <a:off x="947747" y="10075131"/>
              <a:ext cx="10296504" cy="67022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947746" y="9511668"/>
              <a:ext cx="2591797" cy="540017"/>
              <a:chOff x="913404" y="10976120"/>
              <a:chExt cx="2591797" cy="540017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913405" y="10976120"/>
                <a:ext cx="2591796" cy="5400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913404" y="11052170"/>
                <a:ext cx="1785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Informasi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Produk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597300" y="9505971"/>
              <a:ext cx="2591797" cy="540017"/>
              <a:chOff x="913404" y="10976120"/>
              <a:chExt cx="2591797" cy="54001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13405" y="10976120"/>
                <a:ext cx="2591796" cy="5400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913404" y="11052170"/>
                <a:ext cx="817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U</a:t>
                </a:r>
                <a:r>
                  <a:rPr lang="en-US" dirty="0" err="1" smtClean="0"/>
                  <a:t>lasan</a:t>
                </a:r>
                <a:endParaRPr lang="en-US" dirty="0"/>
              </a:p>
            </p:txBody>
          </p:sp>
        </p:grpSp>
      </p:grpSp>
      <p:sp>
        <p:nvSpPr>
          <p:cNvPr id="117" name="Rectangle 116"/>
          <p:cNvSpPr/>
          <p:nvPr/>
        </p:nvSpPr>
        <p:spPr>
          <a:xfrm>
            <a:off x="1115872" y="10259779"/>
            <a:ext cx="1006780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Kondisi</a:t>
            </a:r>
            <a:r>
              <a:rPr lang="en-US" b="1" dirty="0" smtClean="0"/>
              <a:t> </a:t>
            </a:r>
            <a:r>
              <a:rPr lang="en-US" b="1" dirty="0" err="1" smtClean="0"/>
              <a:t>Produk</a:t>
            </a:r>
            <a:r>
              <a:rPr lang="en-US" b="1" dirty="0" smtClean="0"/>
              <a:t> 	:   </a:t>
            </a:r>
            <a:r>
              <a:rPr lang="en-US" b="1" dirty="0" err="1" smtClean="0"/>
              <a:t>Produk</a:t>
            </a:r>
            <a:r>
              <a:rPr lang="en-US" b="1" dirty="0" smtClean="0"/>
              <a:t> </a:t>
            </a:r>
            <a:r>
              <a:rPr lang="en-US" b="1" dirty="0" err="1" smtClean="0"/>
              <a:t>Baru</a:t>
            </a:r>
            <a:endParaRPr lang="en-US" b="1" dirty="0" smtClean="0"/>
          </a:p>
          <a:p>
            <a:r>
              <a:rPr lang="en-US" b="1" dirty="0" err="1" smtClean="0"/>
              <a:t>Berat</a:t>
            </a:r>
            <a:r>
              <a:rPr lang="en-US" b="1" dirty="0" smtClean="0"/>
              <a:t> </a:t>
            </a:r>
            <a:r>
              <a:rPr lang="en-US" b="1" dirty="0" err="1" smtClean="0"/>
              <a:t>Produk</a:t>
            </a:r>
            <a:r>
              <a:rPr lang="en-US" b="1" dirty="0" smtClean="0"/>
              <a:t>          	:   0.4 Kg</a:t>
            </a:r>
            <a:endParaRPr lang="en-US" b="1" dirty="0"/>
          </a:p>
          <a:p>
            <a:endParaRPr lang="en-US" b="1" dirty="0" smtClean="0"/>
          </a:p>
          <a:p>
            <a:r>
              <a:rPr lang="en-US" b="1" dirty="0" err="1" smtClean="0"/>
              <a:t>Deskripsi</a:t>
            </a:r>
            <a:r>
              <a:rPr lang="en-US" b="1" dirty="0" smtClean="0"/>
              <a:t> </a:t>
            </a:r>
            <a:r>
              <a:rPr lang="en-US" b="1" dirty="0" err="1" smtClean="0"/>
              <a:t>Produk</a:t>
            </a:r>
            <a:endParaRPr lang="en-US" dirty="0"/>
          </a:p>
          <a:p>
            <a:r>
              <a:rPr lang="en-US" sz="1100" dirty="0"/>
              <a:t/>
            </a:r>
            <a:br>
              <a:rPr lang="en-US" sz="1100" dirty="0"/>
            </a:br>
            <a:r>
              <a:rPr lang="en-US" dirty="0"/>
              <a:t>Jas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selutut</a:t>
            </a:r>
            <a:r>
              <a:rPr lang="en-US" dirty="0"/>
              <a:t>, </a:t>
            </a:r>
            <a:r>
              <a:rPr lang="en-US" dirty="0" err="1"/>
              <a:t>Bahan</a:t>
            </a:r>
            <a:r>
              <a:rPr lang="en-US" dirty="0"/>
              <a:t> Oxford yang </a:t>
            </a:r>
            <a:r>
              <a:rPr lang="en-US" dirty="0" err="1"/>
              <a:t>nyaman</a:t>
            </a:r>
            <a:r>
              <a:rPr lang="en-US" dirty="0"/>
              <a:t> di </a:t>
            </a:r>
            <a:r>
              <a:rPr lang="en-US" dirty="0" err="1"/>
              <a:t>pakai</a:t>
            </a:r>
            <a:r>
              <a:rPr lang="en-US" dirty="0"/>
              <a:t>,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Putih</a:t>
            </a:r>
            <a:r>
              <a:rPr lang="en-US" dirty="0"/>
              <a:t>, </a:t>
            </a:r>
            <a:r>
              <a:rPr lang="en-US" dirty="0" err="1"/>
              <a:t>lengan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dengna</a:t>
            </a:r>
            <a:r>
              <a:rPr lang="en-US" dirty="0"/>
              <a:t> </a:t>
            </a:r>
            <a:r>
              <a:rPr lang="en-US" dirty="0" err="1"/>
              <a:t>kancing</a:t>
            </a:r>
            <a:r>
              <a:rPr lang="en-US" dirty="0"/>
              <a:t> di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, 2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kantong</a:t>
            </a:r>
            <a:r>
              <a:rPr lang="en-US" dirty="0"/>
              <a:t> di </a:t>
            </a:r>
            <a:r>
              <a:rPr lang="en-US" dirty="0" err="1"/>
              <a:t>bagiah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logo di dada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err="1" smtClean="0"/>
              <a:t>Merek</a:t>
            </a:r>
            <a:r>
              <a:rPr lang="en-US" dirty="0" smtClean="0"/>
              <a:t> </a:t>
            </a:r>
            <a:r>
              <a:rPr lang="en-US" dirty="0"/>
              <a:t>Tisha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Accessories </a:t>
            </a:r>
            <a:r>
              <a:rPr lang="en-US" dirty="0" err="1"/>
              <a:t>lainnya</a:t>
            </a:r>
            <a:r>
              <a:rPr lang="en-US" dirty="0"/>
              <a:t>)</a:t>
            </a:r>
            <a:br>
              <a:rPr lang="en-US" dirty="0"/>
            </a:br>
            <a:endParaRPr lang="en-US" dirty="0" smtClean="0"/>
          </a:p>
          <a:p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uk.3 (3-4 </a:t>
            </a:r>
            <a:r>
              <a:rPr lang="en-US" dirty="0" err="1" smtClean="0"/>
              <a:t>Tahun</a:t>
            </a:r>
            <a:r>
              <a:rPr lang="en-US" dirty="0" smtClean="0"/>
              <a:t>) -</a:t>
            </a:r>
            <a:r>
              <a:rPr lang="en-US" dirty="0" err="1" smtClean="0"/>
              <a:t>Lingkar</a:t>
            </a:r>
            <a:r>
              <a:rPr lang="en-US" dirty="0" smtClean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68 </a:t>
            </a:r>
            <a:r>
              <a:rPr lang="en-US" dirty="0"/>
              <a:t>cm,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 smtClean="0"/>
              <a:t>baju</a:t>
            </a:r>
            <a:r>
              <a:rPr lang="en-US" dirty="0" smtClean="0"/>
              <a:t> 59 </a:t>
            </a:r>
            <a:r>
              <a:rPr lang="en-US" dirty="0"/>
              <a:t>cm</a:t>
            </a:r>
            <a:br>
              <a:rPr lang="en-US" dirty="0"/>
            </a:br>
            <a:r>
              <a:rPr lang="en-US" dirty="0" smtClean="0"/>
              <a:t>uk.4 (4-5 </a:t>
            </a:r>
            <a:r>
              <a:rPr lang="en-US" dirty="0" err="1"/>
              <a:t>Tahun</a:t>
            </a:r>
            <a:r>
              <a:rPr lang="en-US" dirty="0"/>
              <a:t>) -</a:t>
            </a:r>
            <a:r>
              <a:rPr lang="en-US" dirty="0" err="1"/>
              <a:t>Lingkar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76 </a:t>
            </a:r>
            <a:r>
              <a:rPr lang="en-US" dirty="0"/>
              <a:t>cm,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60 cm</a:t>
            </a:r>
          </a:p>
          <a:p>
            <a:r>
              <a:rPr lang="en-US" dirty="0" smtClean="0"/>
              <a:t>uk.5 (5-6 </a:t>
            </a:r>
            <a:r>
              <a:rPr lang="en-US" dirty="0" err="1"/>
              <a:t>Tahun</a:t>
            </a:r>
            <a:r>
              <a:rPr lang="en-US" dirty="0"/>
              <a:t>) -</a:t>
            </a:r>
            <a:r>
              <a:rPr lang="en-US" dirty="0" err="1"/>
              <a:t>Lingkar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80 </a:t>
            </a:r>
            <a:r>
              <a:rPr lang="en-US" dirty="0"/>
              <a:t>cm,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62 cm</a:t>
            </a:r>
          </a:p>
          <a:p>
            <a:r>
              <a:rPr lang="en-US" dirty="0" smtClean="0"/>
              <a:t>uk.6 (6-7 </a:t>
            </a:r>
            <a:r>
              <a:rPr lang="en-US" dirty="0" err="1"/>
              <a:t>Tahun</a:t>
            </a:r>
            <a:r>
              <a:rPr lang="en-US" dirty="0"/>
              <a:t>) -</a:t>
            </a:r>
            <a:r>
              <a:rPr lang="en-US" dirty="0" err="1"/>
              <a:t>Lingkar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84 </a:t>
            </a:r>
            <a:r>
              <a:rPr lang="en-US" dirty="0"/>
              <a:t>cm,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64 cm</a:t>
            </a:r>
          </a:p>
          <a:p>
            <a:r>
              <a:rPr lang="en-US" dirty="0" smtClean="0"/>
              <a:t>uk.7 (7-8 </a:t>
            </a:r>
            <a:r>
              <a:rPr lang="en-US" dirty="0" err="1"/>
              <a:t>Tahun</a:t>
            </a:r>
            <a:r>
              <a:rPr lang="en-US" dirty="0"/>
              <a:t>) -</a:t>
            </a:r>
            <a:r>
              <a:rPr lang="en-US" dirty="0" err="1"/>
              <a:t>Lingkar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8</a:t>
            </a:r>
            <a:r>
              <a:rPr lang="en-US" dirty="0" smtClean="0"/>
              <a:t>8 </a:t>
            </a:r>
            <a:r>
              <a:rPr lang="en-US" dirty="0"/>
              <a:t>cm,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66 </a:t>
            </a:r>
            <a:r>
              <a:rPr lang="en-US" dirty="0"/>
              <a:t>cm</a:t>
            </a:r>
            <a:br>
              <a:rPr lang="en-US" dirty="0"/>
            </a:br>
            <a:r>
              <a:rPr lang="en-US" dirty="0" smtClean="0"/>
              <a:t>uk.8 (8-9 </a:t>
            </a:r>
            <a:r>
              <a:rPr lang="en-US" dirty="0" err="1"/>
              <a:t>Tahun</a:t>
            </a:r>
            <a:r>
              <a:rPr lang="en-US" dirty="0"/>
              <a:t>) -</a:t>
            </a:r>
            <a:r>
              <a:rPr lang="en-US" dirty="0" err="1"/>
              <a:t>Lingkar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92 </a:t>
            </a:r>
            <a:r>
              <a:rPr lang="en-US" dirty="0"/>
              <a:t>cm,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68 </a:t>
            </a:r>
            <a:r>
              <a:rPr lang="en-US" dirty="0"/>
              <a:t>cm</a:t>
            </a:r>
            <a:br>
              <a:rPr lang="en-US" dirty="0"/>
            </a:br>
            <a:r>
              <a:rPr lang="en-US" dirty="0" smtClean="0"/>
              <a:t>uk.9 (9-10 </a:t>
            </a:r>
            <a:r>
              <a:rPr lang="en-US" dirty="0" err="1"/>
              <a:t>Tahun</a:t>
            </a:r>
            <a:r>
              <a:rPr lang="en-US" dirty="0"/>
              <a:t>) -</a:t>
            </a:r>
            <a:r>
              <a:rPr lang="en-US" dirty="0" err="1"/>
              <a:t>Lingkar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96 </a:t>
            </a:r>
            <a:r>
              <a:rPr lang="en-US" dirty="0"/>
              <a:t>cm,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70 </a:t>
            </a:r>
            <a:r>
              <a:rPr lang="en-US" dirty="0"/>
              <a:t>cm</a:t>
            </a:r>
            <a:br>
              <a:rPr lang="en-US" dirty="0"/>
            </a:br>
            <a:r>
              <a:rPr lang="en-US" dirty="0" smtClean="0"/>
              <a:t>uk.10 (10-11 </a:t>
            </a:r>
            <a:r>
              <a:rPr lang="en-US" dirty="0" err="1"/>
              <a:t>Tahun</a:t>
            </a:r>
            <a:r>
              <a:rPr lang="en-US" dirty="0"/>
              <a:t>) -</a:t>
            </a:r>
            <a:r>
              <a:rPr lang="en-US" dirty="0" err="1"/>
              <a:t>Lingkar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100 </a:t>
            </a:r>
            <a:r>
              <a:rPr lang="en-US" dirty="0"/>
              <a:t>cm,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72 </a:t>
            </a:r>
            <a:r>
              <a:rPr lang="en-US" dirty="0"/>
              <a:t>cm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HARAP di </a:t>
            </a:r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persentil</a:t>
            </a:r>
            <a:r>
              <a:rPr lang="en-US" dirty="0"/>
              <a:t> normal, </a:t>
            </a:r>
            <a:r>
              <a:rPr lang="en-US" dirty="0" err="1"/>
              <a:t>sebaiknya</a:t>
            </a:r>
            <a:r>
              <a:rPr lang="en-US" dirty="0"/>
              <a:t> di </a:t>
            </a:r>
            <a:r>
              <a:rPr lang="en-US" dirty="0" err="1"/>
              <a:t>ukur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retur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328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5689982" y="4741088"/>
            <a:ext cx="2178583" cy="3935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74887" y="2067186"/>
            <a:ext cx="274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Baju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Dokter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Bedah</a:t>
            </a:r>
            <a:endParaRPr lang="en-US" sz="1600" b="1" dirty="0" smtClean="0"/>
          </a:p>
        </p:txBody>
      </p:sp>
      <p:grpSp>
        <p:nvGrpSpPr>
          <p:cNvPr id="39" name="Group 38"/>
          <p:cNvGrpSpPr/>
          <p:nvPr/>
        </p:nvGrpSpPr>
        <p:grpSpPr>
          <a:xfrm>
            <a:off x="7664165" y="16918262"/>
            <a:ext cx="3817977" cy="1283731"/>
            <a:chOff x="7992327" y="10217792"/>
            <a:chExt cx="3817977" cy="1283731"/>
          </a:xfrm>
        </p:grpSpPr>
        <p:sp>
          <p:nvSpPr>
            <p:cNvPr id="37" name="Rectangle 36"/>
            <p:cNvSpPr/>
            <p:nvPr/>
          </p:nvSpPr>
          <p:spPr>
            <a:xfrm>
              <a:off x="7992327" y="10241238"/>
              <a:ext cx="3817977" cy="12602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2299" y="10761988"/>
              <a:ext cx="3601928" cy="71608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9069181" y="10217792"/>
              <a:ext cx="1112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Ikuti</a:t>
              </a:r>
              <a:r>
                <a:rPr lang="en-US" dirty="0" smtClean="0"/>
                <a:t> Kami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0" y="51363"/>
            <a:ext cx="12192000" cy="1777437"/>
            <a:chOff x="0" y="51363"/>
            <a:chExt cx="12192000" cy="1777437"/>
          </a:xfrm>
        </p:grpSpPr>
        <p:grpSp>
          <p:nvGrpSpPr>
            <p:cNvPr id="40" name="Group 39"/>
            <p:cNvGrpSpPr/>
            <p:nvPr/>
          </p:nvGrpSpPr>
          <p:grpSpPr>
            <a:xfrm>
              <a:off x="0" y="51363"/>
              <a:ext cx="12192000" cy="1777437"/>
              <a:chOff x="0" y="51363"/>
              <a:chExt cx="12192000" cy="17774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0" y="1111640"/>
                <a:ext cx="12192000" cy="7171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679" y="51363"/>
                <a:ext cx="2174764" cy="866359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9180293" y="1307990"/>
                <a:ext cx="13067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Tentang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691757" y="1282792"/>
                <a:ext cx="12955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Hubungi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90017" y="281594"/>
                <a:ext cx="556891" cy="556891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44195" y="342970"/>
                <a:ext cx="478971" cy="48111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68679" y="1316331"/>
                <a:ext cx="6543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Home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505501" y="1311856"/>
                <a:ext cx="7938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Kostum</a:t>
                </a:r>
                <a:endParaRPr lang="en-US" sz="1400" b="1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45393" y="1318997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Mainan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</a:t>
                </a:r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Anak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081142" y="1312562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Artikel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95782" y="206401"/>
                <a:ext cx="44004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/>
                  <a:t>Let’s Play Pretender</a:t>
                </a:r>
                <a:endParaRPr lang="en-US" sz="4000" b="1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749655" y="1356661"/>
              <a:ext cx="1879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Baby Jumper &amp; </a:t>
              </a:r>
              <a:r>
                <a:rPr lang="en-US" sz="1400" dirty="0" err="1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Kaos</a:t>
              </a:r>
              <a:endParaRPr lang="en-US" sz="1400" dirty="0">
                <a:ln w="0"/>
                <a:latin typeface="Comic Sans MS" panose="030F0702030302020204" pitchFamily="66" charset="0"/>
                <a:ea typeface="Adobe Ming Std L" panose="02020300000000000000" pitchFamily="18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4276820" y="3081451"/>
            <a:ext cx="1068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Ukuran</a:t>
            </a:r>
            <a:endParaRPr lang="en-US" sz="16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5689174" y="3136425"/>
            <a:ext cx="1845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Pilih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Opsi</a:t>
            </a:r>
            <a:r>
              <a:rPr lang="en-US" sz="1600" b="1" dirty="0" smtClean="0"/>
              <a:t>  </a:t>
            </a:r>
            <a:r>
              <a:rPr lang="en-US" sz="1600" b="1" dirty="0" err="1" smtClean="0"/>
              <a:t>Produk</a:t>
            </a:r>
            <a:endParaRPr lang="en-US" sz="1600" b="1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699323" y="3530634"/>
            <a:ext cx="2169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Ukuran</a:t>
            </a:r>
            <a:r>
              <a:rPr lang="en-US" sz="1600" b="1" dirty="0" smtClean="0"/>
              <a:t> 3 (3-4 </a:t>
            </a:r>
            <a:r>
              <a:rPr lang="en-US" sz="1600" b="1" dirty="0" err="1" smtClean="0"/>
              <a:t>tahun</a:t>
            </a:r>
            <a:r>
              <a:rPr lang="en-US" sz="1600" b="1" dirty="0" smtClean="0"/>
              <a:t> )    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670297" y="3521380"/>
            <a:ext cx="2293490" cy="3272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99324" y="3972594"/>
            <a:ext cx="2169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Ukuran</a:t>
            </a:r>
            <a:r>
              <a:rPr lang="en-US" sz="1600" b="1" dirty="0" smtClean="0"/>
              <a:t> 4 (4-5 </a:t>
            </a:r>
            <a:r>
              <a:rPr lang="en-US" sz="1600" b="1" dirty="0" err="1" smtClean="0"/>
              <a:t>Tahun</a:t>
            </a:r>
            <a:r>
              <a:rPr lang="en-US" sz="1600" b="1" dirty="0" smtClean="0"/>
              <a:t> 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703974" y="4370395"/>
            <a:ext cx="2164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Ukuran</a:t>
            </a:r>
            <a:r>
              <a:rPr lang="en-US" sz="1600" b="1" dirty="0" smtClean="0"/>
              <a:t> 5 (5-6 </a:t>
            </a:r>
            <a:r>
              <a:rPr lang="en-US" sz="1600" b="1" dirty="0" err="1" smtClean="0"/>
              <a:t>Tahun</a:t>
            </a:r>
            <a:r>
              <a:rPr lang="en-US" sz="1600" b="1" dirty="0" smtClean="0"/>
              <a:t>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703974" y="4757365"/>
            <a:ext cx="2178583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Ukuran</a:t>
            </a:r>
            <a:r>
              <a:rPr lang="en-US" sz="1600" b="1" dirty="0" smtClean="0"/>
              <a:t> 6 (6-7 </a:t>
            </a:r>
            <a:r>
              <a:rPr lang="en-US" sz="1600" b="1" dirty="0" err="1" smtClean="0"/>
              <a:t>Tahun</a:t>
            </a:r>
            <a:r>
              <a:rPr lang="en-US" sz="1600" b="1" dirty="0" smtClean="0"/>
              <a:t>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682222" y="5184814"/>
            <a:ext cx="1967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Ukuran</a:t>
            </a:r>
            <a:r>
              <a:rPr lang="en-US" sz="1600" b="1" dirty="0"/>
              <a:t> </a:t>
            </a:r>
            <a:r>
              <a:rPr lang="en-US" sz="1600" b="1" dirty="0" smtClean="0"/>
              <a:t>7 (7-8 </a:t>
            </a:r>
            <a:r>
              <a:rPr lang="en-US" sz="1600" b="1" dirty="0" err="1"/>
              <a:t>Tahun</a:t>
            </a:r>
            <a:r>
              <a:rPr lang="en-US" sz="1600" b="1" dirty="0"/>
              <a:t>)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697023" y="5585493"/>
            <a:ext cx="1967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Ukuran</a:t>
            </a:r>
            <a:r>
              <a:rPr lang="en-US" sz="1600" b="1" dirty="0"/>
              <a:t> </a:t>
            </a:r>
            <a:r>
              <a:rPr lang="en-US" sz="1600" b="1" dirty="0" smtClean="0"/>
              <a:t>8 (8-9 </a:t>
            </a:r>
            <a:r>
              <a:rPr lang="en-US" sz="1600" b="1" dirty="0" err="1"/>
              <a:t>Tahun</a:t>
            </a:r>
            <a:r>
              <a:rPr lang="en-US" sz="1600" b="1" dirty="0"/>
              <a:t>)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682222" y="6005432"/>
            <a:ext cx="20713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Ukuran</a:t>
            </a:r>
            <a:r>
              <a:rPr lang="en-US" sz="1600" b="1" dirty="0"/>
              <a:t> </a:t>
            </a:r>
            <a:r>
              <a:rPr lang="en-US" sz="1600" b="1" dirty="0" smtClean="0"/>
              <a:t>9 (9-10 </a:t>
            </a:r>
            <a:r>
              <a:rPr lang="en-US" sz="1600" b="1" dirty="0" err="1"/>
              <a:t>Tahun</a:t>
            </a:r>
            <a:r>
              <a:rPr lang="en-US" sz="1600" b="1" dirty="0"/>
              <a:t>)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701272" y="6404201"/>
            <a:ext cx="22797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Ukuran</a:t>
            </a:r>
            <a:r>
              <a:rPr lang="en-US" sz="1600" b="1" dirty="0"/>
              <a:t> </a:t>
            </a:r>
            <a:r>
              <a:rPr lang="en-US" sz="1600" b="1" dirty="0" smtClean="0"/>
              <a:t>10 (10-11 </a:t>
            </a:r>
            <a:r>
              <a:rPr lang="en-US" sz="1600" b="1" dirty="0" err="1" smtClean="0"/>
              <a:t>Tahun</a:t>
            </a:r>
            <a:r>
              <a:rPr lang="en-US" sz="1600" b="1" dirty="0" smtClean="0"/>
              <a:t>)</a:t>
            </a:r>
            <a:endParaRPr 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022414" y="308739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8031931" y="3058591"/>
            <a:ext cx="390492" cy="435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749655" y="7383780"/>
            <a:ext cx="4279268" cy="953914"/>
            <a:chOff x="4749655" y="7383780"/>
            <a:chExt cx="4279268" cy="953914"/>
          </a:xfrm>
        </p:grpSpPr>
        <p:sp>
          <p:nvSpPr>
            <p:cNvPr id="32" name="TextBox 31"/>
            <p:cNvSpPr txBox="1"/>
            <p:nvPr/>
          </p:nvSpPr>
          <p:spPr>
            <a:xfrm>
              <a:off x="4749655" y="7383780"/>
              <a:ext cx="350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Qty</a:t>
              </a:r>
              <a:r>
                <a:rPr lang="en-US" dirty="0" smtClean="0"/>
                <a:t>             Price                          Total</a:t>
              </a:r>
              <a:endParaRPr lang="en-US" dirty="0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4749655" y="7888768"/>
              <a:ext cx="665677" cy="448926"/>
              <a:chOff x="5697023" y="8675899"/>
              <a:chExt cx="1329318" cy="113485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5697023" y="8675899"/>
                <a:ext cx="1323304" cy="113485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noFill/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r>
                  <a:rPr lang="en-US" dirty="0" smtClean="0">
                    <a:noFill/>
                  </a:rPr>
                  <a:t>1</a:t>
                </a:r>
                <a:endParaRPr lang="en-US" dirty="0">
                  <a:noFill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611815" y="8675899"/>
                <a:ext cx="408512" cy="5674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6617829" y="9231336"/>
                <a:ext cx="408512" cy="5674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Isosceles Triangle 34"/>
              <p:cNvSpPr/>
              <p:nvPr/>
            </p:nvSpPr>
            <p:spPr>
              <a:xfrm>
                <a:off x="6685400" y="8881552"/>
                <a:ext cx="241862" cy="25973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Isosceles Triangle 97"/>
              <p:cNvSpPr/>
              <p:nvPr/>
            </p:nvSpPr>
            <p:spPr>
              <a:xfrm flipV="1">
                <a:off x="6663053" y="9388759"/>
                <a:ext cx="264209" cy="307965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5703974" y="7888768"/>
              <a:ext cx="3324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Rp</a:t>
              </a:r>
              <a:r>
                <a:rPr lang="en-US" dirty="0" smtClean="0"/>
                <a:t> 170.000             </a:t>
              </a:r>
              <a:r>
                <a:rPr lang="en-US" dirty="0" err="1" smtClean="0"/>
                <a:t>Rp</a:t>
              </a:r>
              <a:r>
                <a:rPr lang="en-US" dirty="0" smtClean="0"/>
                <a:t>.  320.000  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30060" y="8734057"/>
            <a:ext cx="4650233" cy="483724"/>
            <a:chOff x="4530060" y="8734057"/>
            <a:chExt cx="4650233" cy="483724"/>
          </a:xfrm>
        </p:grpSpPr>
        <p:sp>
          <p:nvSpPr>
            <p:cNvPr id="102" name="Rectangle 101"/>
            <p:cNvSpPr/>
            <p:nvPr/>
          </p:nvSpPr>
          <p:spPr>
            <a:xfrm>
              <a:off x="4530060" y="8740465"/>
              <a:ext cx="2209055" cy="4773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Tambahkan</a:t>
              </a:r>
              <a:r>
                <a:rPr lang="en-US" dirty="0" smtClean="0"/>
                <a:t> </a:t>
              </a:r>
              <a:r>
                <a:rPr lang="en-US" dirty="0" err="1" smtClean="0"/>
                <a:t>ke</a:t>
              </a:r>
              <a:r>
                <a:rPr lang="en-US" dirty="0" smtClean="0"/>
                <a:t> Cart</a:t>
              </a:r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971238" y="8734057"/>
              <a:ext cx="2209055" cy="47731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Beli</a:t>
              </a:r>
              <a:r>
                <a:rPr lang="en-US" dirty="0" smtClean="0"/>
                <a:t>  </a:t>
              </a:r>
              <a:r>
                <a:rPr lang="en-US" dirty="0" err="1" smtClean="0"/>
                <a:t>Sekarang</a:t>
              </a:r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38127" y="9600365"/>
            <a:ext cx="10306124" cy="7046374"/>
            <a:chOff x="938127" y="9895334"/>
            <a:chExt cx="10306124" cy="7247119"/>
          </a:xfrm>
        </p:grpSpPr>
        <p:sp>
          <p:nvSpPr>
            <p:cNvPr id="104" name="Rectangle 103"/>
            <p:cNvSpPr/>
            <p:nvPr/>
          </p:nvSpPr>
          <p:spPr>
            <a:xfrm>
              <a:off x="947747" y="10444910"/>
              <a:ext cx="10296504" cy="66975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938127" y="9901899"/>
              <a:ext cx="2591797" cy="540017"/>
              <a:chOff x="913404" y="10976120"/>
              <a:chExt cx="2591797" cy="540017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913405" y="10976120"/>
                <a:ext cx="2591796" cy="5400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913404" y="11052170"/>
                <a:ext cx="1944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Informasi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Produk</a:t>
                </a:r>
                <a:r>
                  <a:rPr lang="en-US" dirty="0" smtClean="0"/>
                  <a:t>  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587725" y="9895334"/>
              <a:ext cx="2591797" cy="540017"/>
              <a:chOff x="913404" y="10976120"/>
              <a:chExt cx="2591797" cy="54001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13405" y="10976120"/>
                <a:ext cx="2591796" cy="5400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913404" y="11052170"/>
                <a:ext cx="817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Ulasan</a:t>
                </a:r>
                <a:endParaRPr lang="en-US" dirty="0"/>
              </a:p>
            </p:txBody>
          </p:sp>
        </p:grpSp>
      </p:grpSp>
      <p:sp>
        <p:nvSpPr>
          <p:cNvPr id="117" name="Rectangle 116"/>
          <p:cNvSpPr/>
          <p:nvPr/>
        </p:nvSpPr>
        <p:spPr>
          <a:xfrm>
            <a:off x="1034500" y="10270929"/>
            <a:ext cx="1006780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Kondisi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r>
              <a:rPr lang="en-US" b="1" dirty="0"/>
              <a:t> 	:   </a:t>
            </a:r>
            <a:r>
              <a:rPr lang="en-US" b="1" dirty="0" err="1"/>
              <a:t>Produk</a:t>
            </a:r>
            <a:r>
              <a:rPr lang="en-US" b="1" dirty="0"/>
              <a:t> </a:t>
            </a:r>
            <a:r>
              <a:rPr lang="en-US" b="1" dirty="0" err="1"/>
              <a:t>Baru</a:t>
            </a:r>
            <a:endParaRPr lang="en-US" b="1" dirty="0"/>
          </a:p>
          <a:p>
            <a:r>
              <a:rPr lang="en-US" b="1" dirty="0" err="1"/>
              <a:t>Berat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r>
              <a:rPr lang="en-US" b="1" dirty="0"/>
              <a:t>          	:   </a:t>
            </a:r>
            <a:r>
              <a:rPr lang="en-US" b="1" dirty="0" smtClean="0"/>
              <a:t>0.5 </a:t>
            </a:r>
            <a:r>
              <a:rPr lang="en-US" b="1" dirty="0"/>
              <a:t>Kg</a:t>
            </a:r>
          </a:p>
          <a:p>
            <a:endParaRPr lang="en-US" b="1" dirty="0"/>
          </a:p>
          <a:p>
            <a:r>
              <a:rPr lang="en-US" b="1" dirty="0" err="1" smtClean="0"/>
              <a:t>Deskripsi</a:t>
            </a:r>
            <a:r>
              <a:rPr lang="en-US" b="1" dirty="0" smtClean="0"/>
              <a:t> </a:t>
            </a:r>
            <a:r>
              <a:rPr lang="en-US" b="1" dirty="0" err="1" smtClean="0"/>
              <a:t>Produk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Bahan</a:t>
            </a:r>
            <a:r>
              <a:rPr lang="en-US" dirty="0" smtClean="0"/>
              <a:t> Oxford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hijau</a:t>
            </a:r>
            <a:r>
              <a:rPr lang="en-US" dirty="0" smtClean="0"/>
              <a:t> Tosca </a:t>
            </a:r>
            <a:r>
              <a:rPr lang="en-US" dirty="0" err="1" smtClean="0"/>
              <a:t>atau</a:t>
            </a:r>
            <a:r>
              <a:rPr lang="en-US" dirty="0" smtClean="0"/>
              <a:t> Pink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Merek</a:t>
            </a:r>
            <a:r>
              <a:rPr lang="en-US" dirty="0" smtClean="0"/>
              <a:t> </a:t>
            </a:r>
            <a:r>
              <a:rPr lang="en-US" dirty="0"/>
              <a:t>Tisha </a:t>
            </a:r>
            <a:br>
              <a:rPr lang="en-US" dirty="0"/>
            </a:br>
            <a:r>
              <a:rPr lang="en-US" dirty="0" smtClean="0"/>
              <a:t>-    </a:t>
            </a:r>
            <a:r>
              <a:rPr lang="en-US" dirty="0" err="1" smtClean="0"/>
              <a:t>Baju</a:t>
            </a:r>
            <a:r>
              <a:rPr lang="en-US" dirty="0" smtClean="0"/>
              <a:t> </a:t>
            </a:r>
            <a:r>
              <a:rPr lang="en-US" dirty="0" err="1" smtClean="0"/>
              <a:t>Atasn</a:t>
            </a:r>
            <a:r>
              <a:rPr lang="en-US" dirty="0" smtClean="0"/>
              <a:t> </a:t>
            </a:r>
            <a:r>
              <a:rPr lang="en-US" dirty="0" err="1" smtClean="0"/>
              <a:t>lengan</a:t>
            </a:r>
            <a:r>
              <a:rPr lang="en-US" dirty="0" smtClean="0"/>
              <a:t> </a:t>
            </a:r>
            <a:r>
              <a:rPr lang="en-US" dirty="0" err="1" smtClean="0"/>
              <a:t>pendek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belahan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dibagian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kancing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Celana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full </a:t>
            </a:r>
            <a:r>
              <a:rPr lang="en-US" dirty="0" err="1" smtClean="0"/>
              <a:t>karet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Masker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Topi</a:t>
            </a:r>
            <a:endParaRPr lang="en-US" dirty="0" smtClean="0"/>
          </a:p>
          <a:p>
            <a:r>
              <a:rPr lang="en-US" dirty="0" err="1" smtClean="0"/>
              <a:t>Merek</a:t>
            </a:r>
            <a:r>
              <a:rPr lang="en-US" dirty="0" smtClean="0"/>
              <a:t> Tisha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Accessories </a:t>
            </a:r>
            <a:r>
              <a:rPr lang="en-US" dirty="0" err="1"/>
              <a:t>lainnya</a:t>
            </a:r>
            <a:r>
              <a:rPr lang="en-US" dirty="0"/>
              <a:t>)</a:t>
            </a:r>
            <a:br>
              <a:rPr lang="en-US" dirty="0"/>
            </a:br>
            <a:endParaRPr lang="en-US" dirty="0" smtClean="0"/>
          </a:p>
          <a:p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uk.4 (4-5 </a:t>
            </a:r>
            <a:r>
              <a:rPr lang="en-US" dirty="0" err="1"/>
              <a:t>Tahun</a:t>
            </a:r>
            <a:r>
              <a:rPr lang="en-US" dirty="0"/>
              <a:t>) -</a:t>
            </a:r>
            <a:r>
              <a:rPr lang="en-US" dirty="0" err="1"/>
              <a:t>Lingkar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76 </a:t>
            </a:r>
            <a:r>
              <a:rPr lang="en-US" dirty="0"/>
              <a:t>cm,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46 cm, </a:t>
            </a:r>
            <a:r>
              <a:rPr lang="en-US" dirty="0" err="1" smtClean="0"/>
              <a:t>lingkar</a:t>
            </a:r>
            <a:r>
              <a:rPr lang="en-US" dirty="0" smtClean="0"/>
              <a:t> </a:t>
            </a:r>
            <a:r>
              <a:rPr lang="en-US" dirty="0" err="1" smtClean="0"/>
              <a:t>celana</a:t>
            </a:r>
            <a:r>
              <a:rPr lang="en-US" dirty="0" smtClean="0"/>
              <a:t> 55 cm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celana</a:t>
            </a:r>
            <a:r>
              <a:rPr lang="en-US" dirty="0" smtClean="0"/>
              <a:t> 60 cm</a:t>
            </a:r>
          </a:p>
          <a:p>
            <a:r>
              <a:rPr lang="en-US" dirty="0" smtClean="0"/>
              <a:t>uk.5 (5-6 </a:t>
            </a:r>
            <a:r>
              <a:rPr lang="en-US" dirty="0" err="1"/>
              <a:t>Tahun</a:t>
            </a:r>
            <a:r>
              <a:rPr lang="en-US" dirty="0"/>
              <a:t>) -</a:t>
            </a:r>
            <a:r>
              <a:rPr lang="en-US" dirty="0" err="1"/>
              <a:t>Lingkar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80 </a:t>
            </a:r>
            <a:r>
              <a:rPr lang="en-US" dirty="0"/>
              <a:t>cm,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50 cm</a:t>
            </a:r>
            <a:r>
              <a:rPr lang="en-US" dirty="0"/>
              <a:t> , </a:t>
            </a:r>
            <a:r>
              <a:rPr lang="en-US" dirty="0" err="1"/>
              <a:t>lingkar</a:t>
            </a:r>
            <a:r>
              <a:rPr lang="en-US" dirty="0"/>
              <a:t> </a:t>
            </a:r>
            <a:r>
              <a:rPr lang="en-US" dirty="0" err="1"/>
              <a:t>celana</a:t>
            </a:r>
            <a:r>
              <a:rPr lang="en-US" dirty="0"/>
              <a:t> </a:t>
            </a:r>
            <a:r>
              <a:rPr lang="en-US" dirty="0" smtClean="0"/>
              <a:t>60 </a:t>
            </a:r>
            <a:r>
              <a:rPr lang="en-US" dirty="0"/>
              <a:t>cm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celana</a:t>
            </a:r>
            <a:r>
              <a:rPr lang="en-US" dirty="0"/>
              <a:t> </a:t>
            </a:r>
            <a:r>
              <a:rPr lang="en-US" dirty="0" smtClean="0"/>
              <a:t>65 </a:t>
            </a:r>
            <a:r>
              <a:rPr lang="en-US" dirty="0"/>
              <a:t>cm</a:t>
            </a:r>
            <a:endParaRPr lang="en-US" dirty="0" smtClean="0"/>
          </a:p>
          <a:p>
            <a:r>
              <a:rPr lang="en-US" dirty="0" smtClean="0"/>
              <a:t>uk.6 (6-7 </a:t>
            </a:r>
            <a:r>
              <a:rPr lang="en-US" dirty="0" err="1"/>
              <a:t>Tahun</a:t>
            </a:r>
            <a:r>
              <a:rPr lang="en-US" dirty="0"/>
              <a:t>) -</a:t>
            </a:r>
            <a:r>
              <a:rPr lang="en-US" dirty="0" err="1"/>
              <a:t>Lingkar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84 </a:t>
            </a:r>
            <a:r>
              <a:rPr lang="en-US" dirty="0"/>
              <a:t>cm,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53 cm</a:t>
            </a:r>
            <a:r>
              <a:rPr lang="en-US" dirty="0"/>
              <a:t> , </a:t>
            </a:r>
            <a:r>
              <a:rPr lang="en-US" dirty="0" err="1"/>
              <a:t>lingkar</a:t>
            </a:r>
            <a:r>
              <a:rPr lang="en-US" dirty="0"/>
              <a:t> </a:t>
            </a:r>
            <a:r>
              <a:rPr lang="en-US" dirty="0" err="1"/>
              <a:t>celana</a:t>
            </a:r>
            <a:r>
              <a:rPr lang="en-US" dirty="0"/>
              <a:t> </a:t>
            </a:r>
            <a:r>
              <a:rPr lang="en-US" dirty="0" smtClean="0"/>
              <a:t>65 </a:t>
            </a:r>
            <a:r>
              <a:rPr lang="en-US" dirty="0"/>
              <a:t>cm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celana</a:t>
            </a:r>
            <a:r>
              <a:rPr lang="en-US" dirty="0"/>
              <a:t> </a:t>
            </a:r>
            <a:r>
              <a:rPr lang="en-US" dirty="0" smtClean="0"/>
              <a:t>70 </a:t>
            </a:r>
            <a:r>
              <a:rPr lang="en-US" dirty="0"/>
              <a:t>cm</a:t>
            </a:r>
            <a:endParaRPr lang="en-US" dirty="0" smtClean="0"/>
          </a:p>
          <a:p>
            <a:r>
              <a:rPr lang="en-US" dirty="0" smtClean="0"/>
              <a:t>uk.7 (7-8 </a:t>
            </a:r>
            <a:r>
              <a:rPr lang="en-US" dirty="0" err="1"/>
              <a:t>Tahun</a:t>
            </a:r>
            <a:r>
              <a:rPr lang="en-US" dirty="0"/>
              <a:t>) -</a:t>
            </a:r>
            <a:r>
              <a:rPr lang="en-US" dirty="0" err="1"/>
              <a:t>Lingkar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8</a:t>
            </a:r>
            <a:r>
              <a:rPr lang="en-US" dirty="0" smtClean="0"/>
              <a:t>8 </a:t>
            </a:r>
            <a:r>
              <a:rPr lang="en-US" dirty="0"/>
              <a:t>cm,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55 cm</a:t>
            </a:r>
            <a:r>
              <a:rPr lang="en-US" dirty="0"/>
              <a:t> , </a:t>
            </a:r>
            <a:r>
              <a:rPr lang="en-US" dirty="0" err="1"/>
              <a:t>lingkar</a:t>
            </a:r>
            <a:r>
              <a:rPr lang="en-US" dirty="0"/>
              <a:t> </a:t>
            </a:r>
            <a:r>
              <a:rPr lang="en-US" dirty="0" err="1"/>
              <a:t>celana</a:t>
            </a:r>
            <a:r>
              <a:rPr lang="en-US" dirty="0"/>
              <a:t> </a:t>
            </a:r>
            <a:r>
              <a:rPr lang="en-US" dirty="0" smtClean="0"/>
              <a:t>70 </a:t>
            </a:r>
            <a:r>
              <a:rPr lang="en-US" dirty="0"/>
              <a:t>cm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celana</a:t>
            </a:r>
            <a:r>
              <a:rPr lang="en-US" dirty="0"/>
              <a:t> </a:t>
            </a:r>
            <a:r>
              <a:rPr lang="en-US" dirty="0" smtClean="0"/>
              <a:t>75 </a:t>
            </a:r>
            <a:r>
              <a:rPr lang="en-US" dirty="0"/>
              <a:t>cm</a:t>
            </a:r>
            <a:br>
              <a:rPr lang="en-US" dirty="0"/>
            </a:br>
            <a:r>
              <a:rPr lang="en-US" dirty="0" smtClean="0"/>
              <a:t>uk.8 (8-9 </a:t>
            </a:r>
            <a:r>
              <a:rPr lang="en-US" dirty="0" err="1"/>
              <a:t>Tahun</a:t>
            </a:r>
            <a:r>
              <a:rPr lang="en-US" dirty="0"/>
              <a:t>) -</a:t>
            </a:r>
            <a:r>
              <a:rPr lang="en-US" dirty="0" err="1"/>
              <a:t>Lingkar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</a:t>
            </a:r>
            <a:r>
              <a:rPr lang="en-US" dirty="0" smtClean="0"/>
              <a:t>92 </a:t>
            </a:r>
            <a:r>
              <a:rPr lang="en-US" dirty="0"/>
              <a:t>cm,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baju</a:t>
            </a:r>
            <a:r>
              <a:rPr lang="en-US" dirty="0"/>
              <a:t> 5</a:t>
            </a:r>
            <a:r>
              <a:rPr lang="en-US" dirty="0" smtClean="0"/>
              <a:t>8 cm</a:t>
            </a:r>
            <a:r>
              <a:rPr lang="en-US" dirty="0"/>
              <a:t> , </a:t>
            </a:r>
            <a:r>
              <a:rPr lang="en-US" dirty="0" err="1"/>
              <a:t>lingkar</a:t>
            </a:r>
            <a:r>
              <a:rPr lang="en-US" dirty="0"/>
              <a:t> </a:t>
            </a:r>
            <a:r>
              <a:rPr lang="en-US" dirty="0" err="1"/>
              <a:t>celana</a:t>
            </a:r>
            <a:r>
              <a:rPr lang="en-US" dirty="0"/>
              <a:t> </a:t>
            </a:r>
            <a:r>
              <a:rPr lang="en-US" dirty="0" smtClean="0"/>
              <a:t>75 </a:t>
            </a:r>
            <a:r>
              <a:rPr lang="en-US" dirty="0"/>
              <a:t>cm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celana</a:t>
            </a:r>
            <a:r>
              <a:rPr lang="en-US" dirty="0"/>
              <a:t> </a:t>
            </a:r>
            <a:r>
              <a:rPr lang="en-US" dirty="0" smtClean="0"/>
              <a:t>80 </a:t>
            </a:r>
            <a:r>
              <a:rPr lang="en-US" dirty="0"/>
              <a:t>cm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HARAP di </a:t>
            </a:r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persentil</a:t>
            </a:r>
            <a:r>
              <a:rPr lang="en-US" dirty="0"/>
              <a:t> normal, </a:t>
            </a:r>
            <a:r>
              <a:rPr lang="en-US" dirty="0" err="1"/>
              <a:t>sebaiknya</a:t>
            </a:r>
            <a:r>
              <a:rPr lang="en-US" dirty="0"/>
              <a:t> di </a:t>
            </a:r>
            <a:r>
              <a:rPr lang="en-US" dirty="0" err="1"/>
              <a:t>ukur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retur</a:t>
            </a:r>
            <a:r>
              <a:rPr lang="en-US" dirty="0"/>
              <a:t>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52" y="2132602"/>
            <a:ext cx="3873922" cy="50125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397" y="7544020"/>
            <a:ext cx="663166" cy="1353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73" y="7585804"/>
            <a:ext cx="1139469" cy="1424336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4296812" y="2525906"/>
            <a:ext cx="1068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Warna</a:t>
            </a:r>
            <a:endParaRPr lang="en-US" sz="1600" b="1" dirty="0" smtClean="0"/>
          </a:p>
        </p:txBody>
      </p:sp>
      <p:sp>
        <p:nvSpPr>
          <p:cNvPr id="77" name="Rectangle 76"/>
          <p:cNvSpPr/>
          <p:nvPr/>
        </p:nvSpPr>
        <p:spPr>
          <a:xfrm>
            <a:off x="5657399" y="2479221"/>
            <a:ext cx="2323600" cy="398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992938" y="256686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92" name="Rectangle 91"/>
          <p:cNvSpPr/>
          <p:nvPr/>
        </p:nvSpPr>
        <p:spPr>
          <a:xfrm>
            <a:off x="8002854" y="2477619"/>
            <a:ext cx="390492" cy="435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5703974" y="2557954"/>
            <a:ext cx="1845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Pilih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Opsi</a:t>
            </a:r>
            <a:r>
              <a:rPr lang="en-US" sz="1600" b="1" dirty="0" smtClean="0"/>
              <a:t>  </a:t>
            </a:r>
            <a:r>
              <a:rPr lang="en-US" sz="1600" b="1" dirty="0" err="1" smtClean="0"/>
              <a:t>Produk</a:t>
            </a:r>
            <a:endParaRPr lang="en-US" sz="1600" b="1" dirty="0" smtClean="0"/>
          </a:p>
        </p:txBody>
      </p:sp>
      <p:sp>
        <p:nvSpPr>
          <p:cNvPr id="94" name="Rectangle 93"/>
          <p:cNvSpPr/>
          <p:nvPr/>
        </p:nvSpPr>
        <p:spPr>
          <a:xfrm>
            <a:off x="5696806" y="3088937"/>
            <a:ext cx="2323600" cy="398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70636" y="2934893"/>
            <a:ext cx="2303640" cy="920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Pink</a:t>
            </a:r>
            <a:endParaRPr lang="en-US" dirty="0">
              <a:noFill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46826" y="2985777"/>
            <a:ext cx="694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Pink</a:t>
            </a:r>
          </a:p>
          <a:p>
            <a:endParaRPr lang="en-US" dirty="0" smtClean="0"/>
          </a:p>
          <a:p>
            <a:r>
              <a:rPr lang="en-US" dirty="0" smtClean="0"/>
              <a:t>Tosca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8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62354" y="2954009"/>
            <a:ext cx="3722781" cy="41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81979" y="2954009"/>
            <a:ext cx="3722781" cy="41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846922" y="6596389"/>
            <a:ext cx="2393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Lab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8087523" y="2954009"/>
            <a:ext cx="3722781" cy="41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676" y="3202799"/>
            <a:ext cx="1339961" cy="178661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23025" y="6596389"/>
            <a:ext cx="2393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Kedokteran</a:t>
            </a:r>
            <a:endParaRPr lang="en-US" sz="2800" b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8" y="2739795"/>
            <a:ext cx="3055016" cy="203540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5999" y="3489410"/>
            <a:ext cx="1617856" cy="121339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232646" y="6596389"/>
            <a:ext cx="3577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Pemadam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Kebakaran</a:t>
            </a:r>
            <a:endParaRPr lang="en-US" sz="2800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8232646" y="11227442"/>
            <a:ext cx="3817977" cy="1283731"/>
            <a:chOff x="7992327" y="10217792"/>
            <a:chExt cx="3817977" cy="1283731"/>
          </a:xfrm>
        </p:grpSpPr>
        <p:sp>
          <p:nvSpPr>
            <p:cNvPr id="37" name="Rectangle 36"/>
            <p:cNvSpPr/>
            <p:nvPr/>
          </p:nvSpPr>
          <p:spPr>
            <a:xfrm>
              <a:off x="7992327" y="10241238"/>
              <a:ext cx="3817977" cy="12602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2299" y="10761988"/>
              <a:ext cx="3601928" cy="71608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9069181" y="10217792"/>
              <a:ext cx="1112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Ikuti</a:t>
              </a:r>
              <a:r>
                <a:rPr lang="en-US" dirty="0" smtClean="0"/>
                <a:t> Kami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0" y="51363"/>
            <a:ext cx="12192000" cy="1777437"/>
            <a:chOff x="0" y="51363"/>
            <a:chExt cx="12192000" cy="1777437"/>
          </a:xfrm>
        </p:grpSpPr>
        <p:grpSp>
          <p:nvGrpSpPr>
            <p:cNvPr id="40" name="Group 39"/>
            <p:cNvGrpSpPr/>
            <p:nvPr/>
          </p:nvGrpSpPr>
          <p:grpSpPr>
            <a:xfrm>
              <a:off x="0" y="51363"/>
              <a:ext cx="12192000" cy="1777437"/>
              <a:chOff x="0" y="51363"/>
              <a:chExt cx="12192000" cy="17774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0" y="1111640"/>
                <a:ext cx="12192000" cy="7171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679" y="51363"/>
                <a:ext cx="2174764" cy="866359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9180293" y="1307990"/>
                <a:ext cx="13067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Tentang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691757" y="1282792"/>
                <a:ext cx="12955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Hubungi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90017" y="281594"/>
                <a:ext cx="556891" cy="556891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44195" y="342970"/>
                <a:ext cx="478971" cy="48111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68679" y="1316331"/>
                <a:ext cx="6543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Home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505501" y="1311856"/>
                <a:ext cx="7938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Kostum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45393" y="1318997"/>
                <a:ext cx="12811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Mainan</a:t>
                </a:r>
                <a:r>
                  <a:rPr lang="en-US" sz="1400" b="1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</a:t>
                </a:r>
                <a:r>
                  <a:rPr lang="en-US" sz="1400" b="1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Anak</a:t>
                </a:r>
                <a:endParaRPr lang="en-US" sz="1400" b="1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081142" y="1312562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Artikel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95782" y="206401"/>
                <a:ext cx="44004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/>
                  <a:t>Let’s Play Pretender</a:t>
                </a:r>
                <a:endParaRPr lang="en-US" sz="4000" b="1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749655" y="1356661"/>
              <a:ext cx="1879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Baby Jumper &amp; </a:t>
              </a:r>
              <a:r>
                <a:rPr lang="en-US" sz="1400" dirty="0" err="1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Kaos</a:t>
              </a:r>
              <a:endParaRPr lang="en-US" sz="1400" dirty="0">
                <a:ln w="0"/>
                <a:latin typeface="Comic Sans MS" panose="030F0702030302020204" pitchFamily="66" charset="0"/>
                <a:ea typeface="Adobe Ming Std L" panose="02020300000000000000" pitchFamily="18" charset="-128"/>
                <a:cs typeface="Calibri" panose="020F0502020204030204" pitchFamily="34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37" y="4989413"/>
            <a:ext cx="1153970" cy="11590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51" y="4867285"/>
            <a:ext cx="2148309" cy="13640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41676" y="2119086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MAINAN ANAK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6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3166375" y="6487505"/>
            <a:ext cx="2743508" cy="3766105"/>
            <a:chOff x="159349" y="2954009"/>
            <a:chExt cx="2743508" cy="3766105"/>
          </a:xfrm>
        </p:grpSpPr>
        <p:sp>
          <p:nvSpPr>
            <p:cNvPr id="77" name="Rectangle 76"/>
            <p:cNvSpPr/>
            <p:nvPr/>
          </p:nvSpPr>
          <p:spPr>
            <a:xfrm>
              <a:off x="178954" y="2954009"/>
              <a:ext cx="2723903" cy="37661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59349" y="5662681"/>
              <a:ext cx="2743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Kaos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Karakter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Pilog</a:t>
              </a:r>
              <a:endParaRPr lang="en-US" sz="1600" dirty="0" smtClean="0"/>
            </a:p>
            <a:p>
              <a:r>
                <a:rPr lang="en-US" sz="1600" b="1" dirty="0" err="1" smtClean="0"/>
                <a:t>Rp</a:t>
              </a:r>
              <a:r>
                <a:rPr lang="en-US" sz="1600" b="1" dirty="0" smtClean="0"/>
                <a:t> 60.000 </a:t>
              </a:r>
              <a:endParaRPr lang="en-US" sz="1600" b="1" dirty="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441661" y="6224646"/>
              <a:ext cx="2001782" cy="286234"/>
            </a:xfrm>
            <a:prstGeom prst="roundRect">
              <a:avLst/>
            </a:prstGeom>
            <a:solidFill>
              <a:srgbClr val="E56A05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Beli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Sekarang</a:t>
              </a:r>
              <a:endParaRPr lang="en-US" sz="11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232646" y="11227442"/>
            <a:ext cx="3817977" cy="1283731"/>
            <a:chOff x="7992327" y="10217792"/>
            <a:chExt cx="3817977" cy="1283731"/>
          </a:xfrm>
        </p:grpSpPr>
        <p:sp>
          <p:nvSpPr>
            <p:cNvPr id="37" name="Rectangle 36"/>
            <p:cNvSpPr/>
            <p:nvPr/>
          </p:nvSpPr>
          <p:spPr>
            <a:xfrm>
              <a:off x="7992327" y="10241238"/>
              <a:ext cx="3817977" cy="12602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2299" y="10761988"/>
              <a:ext cx="3601928" cy="71608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9069181" y="10217792"/>
              <a:ext cx="1112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Ikuti</a:t>
              </a:r>
              <a:r>
                <a:rPr lang="en-US" dirty="0" smtClean="0"/>
                <a:t> Kami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0" y="51363"/>
            <a:ext cx="12192000" cy="1777437"/>
            <a:chOff x="0" y="51363"/>
            <a:chExt cx="12192000" cy="1777437"/>
          </a:xfrm>
        </p:grpSpPr>
        <p:grpSp>
          <p:nvGrpSpPr>
            <p:cNvPr id="40" name="Group 39"/>
            <p:cNvGrpSpPr/>
            <p:nvPr/>
          </p:nvGrpSpPr>
          <p:grpSpPr>
            <a:xfrm>
              <a:off x="0" y="51363"/>
              <a:ext cx="12192000" cy="1777437"/>
              <a:chOff x="0" y="51363"/>
              <a:chExt cx="12192000" cy="17774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0" y="1111640"/>
                <a:ext cx="12192000" cy="7171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679" y="51363"/>
                <a:ext cx="2174764" cy="866359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9180293" y="1307990"/>
                <a:ext cx="13067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Tentang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691757" y="1282792"/>
                <a:ext cx="12955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Hubungi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90017" y="281594"/>
                <a:ext cx="556891" cy="556891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44195" y="342970"/>
                <a:ext cx="478971" cy="48111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68679" y="1316331"/>
                <a:ext cx="6543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Home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505501" y="1311856"/>
                <a:ext cx="7938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Kostum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45393" y="1318997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Mainan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</a:t>
                </a:r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Anak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081142" y="1312562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Artikel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95782" y="206401"/>
                <a:ext cx="44004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/>
                  <a:t>Let’s Play Pretender</a:t>
                </a:r>
                <a:endParaRPr lang="en-US" sz="4000" b="1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749655" y="1356661"/>
              <a:ext cx="1981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Baby Jumper &amp; </a:t>
              </a:r>
              <a:r>
                <a:rPr lang="en-US" sz="1400" b="1" dirty="0" err="1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Kaos</a:t>
              </a:r>
              <a:endParaRPr lang="en-US" sz="1400" b="1" dirty="0">
                <a:ln w="0"/>
                <a:latin typeface="Comic Sans MS" panose="030F0702030302020204" pitchFamily="66" charset="0"/>
                <a:ea typeface="Adobe Ming Std L" panose="02020300000000000000" pitchFamily="18" charset="-128"/>
                <a:cs typeface="Calibri" panose="020F0502020204030204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42231" y="2236194"/>
            <a:ext cx="2743508" cy="3766105"/>
            <a:chOff x="159349" y="2954009"/>
            <a:chExt cx="2743508" cy="3766105"/>
          </a:xfrm>
        </p:grpSpPr>
        <p:sp>
          <p:nvSpPr>
            <p:cNvPr id="57" name="Rectangle 56"/>
            <p:cNvSpPr/>
            <p:nvPr/>
          </p:nvSpPr>
          <p:spPr>
            <a:xfrm>
              <a:off x="178954" y="2954009"/>
              <a:ext cx="2723903" cy="37661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59349" y="5662681"/>
              <a:ext cx="2743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Jumper baby </a:t>
              </a:r>
              <a:r>
                <a:rPr lang="en-US" sz="1600" dirty="0" err="1" smtClean="0"/>
                <a:t>Karakter</a:t>
              </a:r>
              <a:r>
                <a:rPr lang="en-US" sz="1600" dirty="0" smtClean="0"/>
                <a:t> Pilot</a:t>
              </a:r>
            </a:p>
            <a:p>
              <a:r>
                <a:rPr lang="en-US" sz="1600" b="1" dirty="0" err="1" smtClean="0"/>
                <a:t>Rp</a:t>
              </a:r>
              <a:r>
                <a:rPr lang="en-US" sz="1600" b="1" dirty="0" smtClean="0"/>
                <a:t> 70.000</a:t>
              </a:r>
              <a:endParaRPr lang="en-US" sz="1600" b="1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441661" y="6224646"/>
              <a:ext cx="2001782" cy="286234"/>
            </a:xfrm>
            <a:prstGeom prst="roundRect">
              <a:avLst/>
            </a:prstGeom>
            <a:solidFill>
              <a:srgbClr val="E56A05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Beli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Sekarang</a:t>
              </a:r>
              <a:endParaRPr lang="en-US" sz="1100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01" y="2419511"/>
            <a:ext cx="2204573" cy="2413766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3015043" y="2236193"/>
            <a:ext cx="2743508" cy="3766105"/>
            <a:chOff x="159349" y="2954009"/>
            <a:chExt cx="2743508" cy="3766105"/>
          </a:xfrm>
        </p:grpSpPr>
        <p:sp>
          <p:nvSpPr>
            <p:cNvPr id="61" name="Rectangle 60"/>
            <p:cNvSpPr/>
            <p:nvPr/>
          </p:nvSpPr>
          <p:spPr>
            <a:xfrm>
              <a:off x="178954" y="2954009"/>
              <a:ext cx="2723903" cy="37661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59349" y="5662681"/>
              <a:ext cx="2743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Jumper Baby </a:t>
              </a:r>
              <a:r>
                <a:rPr lang="en-US" sz="1600" dirty="0" err="1" smtClean="0"/>
                <a:t>Karakter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Dokter</a:t>
              </a:r>
              <a:endParaRPr lang="en-US" sz="1600" dirty="0" smtClean="0"/>
            </a:p>
            <a:p>
              <a:r>
                <a:rPr lang="en-US" sz="1600" b="1" dirty="0" err="1" smtClean="0"/>
                <a:t>Rp</a:t>
              </a:r>
              <a:r>
                <a:rPr lang="en-US" sz="1600" b="1" dirty="0" smtClean="0"/>
                <a:t> 100.000 – </a:t>
              </a:r>
              <a:r>
                <a:rPr lang="en-US" sz="1600" b="1" dirty="0" err="1" smtClean="0"/>
                <a:t>Rp</a:t>
              </a:r>
              <a:r>
                <a:rPr lang="en-US" sz="1600" b="1" dirty="0" smtClean="0"/>
                <a:t> 120.000</a:t>
              </a:r>
              <a:endParaRPr lang="en-US" sz="1600" b="1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41661" y="6224646"/>
              <a:ext cx="2001782" cy="286234"/>
            </a:xfrm>
            <a:prstGeom prst="roundRect">
              <a:avLst/>
            </a:prstGeom>
            <a:solidFill>
              <a:srgbClr val="E56A05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Beli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Sekarang</a:t>
              </a:r>
              <a:endParaRPr lang="en-US" sz="11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909883" y="2185188"/>
            <a:ext cx="2743508" cy="3766105"/>
            <a:chOff x="159349" y="2954009"/>
            <a:chExt cx="2743508" cy="3766105"/>
          </a:xfrm>
        </p:grpSpPr>
        <p:sp>
          <p:nvSpPr>
            <p:cNvPr id="65" name="Rectangle 64"/>
            <p:cNvSpPr/>
            <p:nvPr/>
          </p:nvSpPr>
          <p:spPr>
            <a:xfrm>
              <a:off x="178954" y="2954009"/>
              <a:ext cx="2723903" cy="37661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59349" y="5662681"/>
              <a:ext cx="2743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Jumper Baby </a:t>
              </a:r>
              <a:r>
                <a:rPr lang="en-US" sz="1600" dirty="0" err="1" smtClean="0"/>
                <a:t>Karakter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Dokter</a:t>
              </a:r>
              <a:endParaRPr lang="en-US" sz="1600" dirty="0" smtClean="0"/>
            </a:p>
            <a:p>
              <a:r>
                <a:rPr lang="en-US" sz="1600" b="1" dirty="0" err="1" smtClean="0"/>
                <a:t>Rp</a:t>
              </a:r>
              <a:r>
                <a:rPr lang="en-US" sz="1600" b="1" dirty="0" smtClean="0"/>
                <a:t> 100.000 – </a:t>
              </a:r>
              <a:r>
                <a:rPr lang="en-US" sz="1600" b="1" dirty="0" err="1" smtClean="0"/>
                <a:t>Rp</a:t>
              </a:r>
              <a:r>
                <a:rPr lang="en-US" sz="1600" b="1" dirty="0" smtClean="0"/>
                <a:t> 120.000</a:t>
              </a:r>
              <a:endParaRPr lang="en-US" sz="1600" b="1" dirty="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41661" y="6224646"/>
              <a:ext cx="2001782" cy="286234"/>
            </a:xfrm>
            <a:prstGeom prst="roundRect">
              <a:avLst/>
            </a:prstGeom>
            <a:solidFill>
              <a:srgbClr val="E56A05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Beli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Sekarang</a:t>
              </a:r>
              <a:endParaRPr lang="en-US" sz="1100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394" y="2309468"/>
            <a:ext cx="2275635" cy="25238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590" y="2236193"/>
            <a:ext cx="2291619" cy="2522884"/>
          </a:xfrm>
          <a:prstGeom prst="rect">
            <a:avLst/>
          </a:prstGeom>
        </p:spPr>
      </p:pic>
      <p:grpSp>
        <p:nvGrpSpPr>
          <p:cNvPr id="68" name="Group 67"/>
          <p:cNvGrpSpPr/>
          <p:nvPr/>
        </p:nvGrpSpPr>
        <p:grpSpPr>
          <a:xfrm>
            <a:off x="8797491" y="2136517"/>
            <a:ext cx="2743508" cy="3766105"/>
            <a:chOff x="159349" y="2954009"/>
            <a:chExt cx="2743508" cy="3766105"/>
          </a:xfrm>
        </p:grpSpPr>
        <p:sp>
          <p:nvSpPr>
            <p:cNvPr id="69" name="Rectangle 68"/>
            <p:cNvSpPr/>
            <p:nvPr/>
          </p:nvSpPr>
          <p:spPr>
            <a:xfrm>
              <a:off x="178954" y="2954009"/>
              <a:ext cx="2723903" cy="37661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59349" y="5662681"/>
              <a:ext cx="2743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Baju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Pemadam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Kebakaran</a:t>
              </a:r>
              <a:endParaRPr lang="en-US" sz="1600" dirty="0" smtClean="0"/>
            </a:p>
            <a:p>
              <a:r>
                <a:rPr lang="en-US" sz="1600" b="1" dirty="0" err="1" smtClean="0"/>
                <a:t>Rp</a:t>
              </a:r>
              <a:r>
                <a:rPr lang="en-US" sz="1600" b="1" dirty="0" smtClean="0"/>
                <a:t> 100.000 – </a:t>
              </a:r>
              <a:r>
                <a:rPr lang="en-US" sz="1600" b="1" dirty="0" err="1" smtClean="0"/>
                <a:t>Rp</a:t>
              </a:r>
              <a:r>
                <a:rPr lang="en-US" sz="1600" b="1" dirty="0" smtClean="0"/>
                <a:t> 120.000</a:t>
              </a:r>
              <a:endParaRPr lang="en-US" sz="1600" b="1" dirty="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441661" y="6224646"/>
              <a:ext cx="2001782" cy="286234"/>
            </a:xfrm>
            <a:prstGeom prst="roundRect">
              <a:avLst/>
            </a:prstGeom>
            <a:solidFill>
              <a:srgbClr val="E56A05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Beli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Sekarang</a:t>
              </a:r>
              <a:endParaRPr lang="en-US" sz="1100" dirty="0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439" y="2186165"/>
            <a:ext cx="2362790" cy="2572911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133747" y="6428286"/>
            <a:ext cx="2743508" cy="3766105"/>
            <a:chOff x="159349" y="2954009"/>
            <a:chExt cx="2743508" cy="3766105"/>
          </a:xfrm>
        </p:grpSpPr>
        <p:sp>
          <p:nvSpPr>
            <p:cNvPr id="73" name="Rectangle 72"/>
            <p:cNvSpPr/>
            <p:nvPr/>
          </p:nvSpPr>
          <p:spPr>
            <a:xfrm>
              <a:off x="178954" y="2954009"/>
              <a:ext cx="2723903" cy="37661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59349" y="5662681"/>
              <a:ext cx="2743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Kaos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Karakter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Dokter</a:t>
              </a:r>
              <a:endParaRPr lang="en-US" sz="1600" dirty="0" smtClean="0"/>
            </a:p>
            <a:p>
              <a:r>
                <a:rPr lang="en-US" sz="1600" b="1" dirty="0" err="1" smtClean="0"/>
                <a:t>Rp</a:t>
              </a:r>
              <a:r>
                <a:rPr lang="en-US" sz="1600" b="1" dirty="0" smtClean="0"/>
                <a:t> 60.000 </a:t>
              </a:r>
              <a:endParaRPr lang="en-US" sz="1600" b="1" dirty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441661" y="6224646"/>
              <a:ext cx="2001782" cy="286234"/>
            </a:xfrm>
            <a:prstGeom prst="roundRect">
              <a:avLst/>
            </a:prstGeom>
            <a:solidFill>
              <a:srgbClr val="E56A05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Beli</a:t>
              </a:r>
              <a:r>
                <a:rPr lang="en-US" sz="1100" dirty="0" smtClean="0"/>
                <a:t> </a:t>
              </a:r>
              <a:r>
                <a:rPr lang="en-US" sz="1100" dirty="0" err="1" smtClean="0"/>
                <a:t>Sekarang</a:t>
              </a:r>
              <a:endParaRPr lang="en-US" sz="1100" dirty="0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2" y="6580659"/>
            <a:ext cx="1762700" cy="234706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536" y="6618131"/>
            <a:ext cx="1790381" cy="245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3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8232646" y="11227442"/>
            <a:ext cx="3817977" cy="1283731"/>
            <a:chOff x="7992327" y="10217792"/>
            <a:chExt cx="3817977" cy="1283731"/>
          </a:xfrm>
        </p:grpSpPr>
        <p:sp>
          <p:nvSpPr>
            <p:cNvPr id="37" name="Rectangle 36"/>
            <p:cNvSpPr/>
            <p:nvPr/>
          </p:nvSpPr>
          <p:spPr>
            <a:xfrm>
              <a:off x="7992327" y="10241238"/>
              <a:ext cx="3817977" cy="12602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2299" y="10761988"/>
              <a:ext cx="3601928" cy="71608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9069181" y="10217792"/>
              <a:ext cx="1112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Ikuti</a:t>
              </a:r>
              <a:r>
                <a:rPr lang="en-US" dirty="0" smtClean="0"/>
                <a:t> Kami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0" y="51363"/>
            <a:ext cx="12192000" cy="1777437"/>
            <a:chOff x="0" y="51363"/>
            <a:chExt cx="12192000" cy="1777437"/>
          </a:xfrm>
        </p:grpSpPr>
        <p:grpSp>
          <p:nvGrpSpPr>
            <p:cNvPr id="40" name="Group 39"/>
            <p:cNvGrpSpPr/>
            <p:nvPr/>
          </p:nvGrpSpPr>
          <p:grpSpPr>
            <a:xfrm>
              <a:off x="0" y="51363"/>
              <a:ext cx="12192000" cy="1777437"/>
              <a:chOff x="0" y="51363"/>
              <a:chExt cx="12192000" cy="17774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0" y="1111640"/>
                <a:ext cx="12192000" cy="7171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679" y="51363"/>
                <a:ext cx="2174764" cy="866359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9180293" y="1307990"/>
                <a:ext cx="13067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Tentang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691757" y="1282792"/>
                <a:ext cx="12955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Hubungi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90017" y="281594"/>
                <a:ext cx="556891" cy="556891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44195" y="342970"/>
                <a:ext cx="478971" cy="48111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68679" y="1316331"/>
                <a:ext cx="6543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Home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505501" y="1311856"/>
                <a:ext cx="7938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Kostum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45393" y="1318997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Mainan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</a:t>
                </a:r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Anak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081142" y="1312562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Artikel</a:t>
                </a:r>
                <a:endParaRPr lang="en-US" sz="1400" b="1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95782" y="206401"/>
                <a:ext cx="44004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/>
                  <a:t>Let’s Play Pretender</a:t>
                </a:r>
                <a:endParaRPr lang="en-US" sz="4000" b="1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749655" y="1356661"/>
              <a:ext cx="1879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Baby Jumper &amp; </a:t>
              </a:r>
              <a:r>
                <a:rPr lang="en-US" sz="1400" dirty="0" err="1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Kaos</a:t>
              </a:r>
              <a:endParaRPr lang="en-US" sz="1400" dirty="0">
                <a:ln w="0"/>
                <a:latin typeface="Comic Sans MS" panose="030F0702030302020204" pitchFamily="66" charset="0"/>
                <a:ea typeface="Adobe Ming Std L" panose="02020300000000000000" pitchFamily="18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655743" y="2349550"/>
            <a:ext cx="8500752" cy="7480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309" y="2767831"/>
            <a:ext cx="971168" cy="15374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69494" y="2767831"/>
            <a:ext cx="6252353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hlinkClick r:id="rId7"/>
              </a:rPr>
              <a:t>Marie Curie </a:t>
            </a:r>
            <a:r>
              <a:rPr lang="en-US" b="1" dirty="0" err="1" smtClean="0">
                <a:hlinkClick r:id="rId7"/>
              </a:rPr>
              <a:t>Peraih</a:t>
            </a:r>
            <a:r>
              <a:rPr lang="en-US" b="1" dirty="0" smtClean="0">
                <a:hlinkClick r:id="rId7"/>
              </a:rPr>
              <a:t> </a:t>
            </a:r>
            <a:r>
              <a:rPr lang="en-US" b="1" dirty="0" err="1" smtClean="0">
                <a:hlinkClick r:id="rId7"/>
              </a:rPr>
              <a:t>Dua</a:t>
            </a:r>
            <a:r>
              <a:rPr lang="en-US" b="1" dirty="0" smtClean="0">
                <a:hlinkClick r:id="rId7"/>
              </a:rPr>
              <a:t> </a:t>
            </a:r>
            <a:r>
              <a:rPr lang="en-US" b="1" dirty="0" err="1" smtClean="0">
                <a:hlinkClick r:id="rId7"/>
              </a:rPr>
              <a:t>Penghargaan</a:t>
            </a:r>
            <a:r>
              <a:rPr lang="en-US" b="1" dirty="0" smtClean="0">
                <a:hlinkClick r:id="rId7"/>
              </a:rPr>
              <a:t> Nobel di </a:t>
            </a:r>
            <a:r>
              <a:rPr lang="en-US" b="1" dirty="0" err="1" smtClean="0">
                <a:hlinkClick r:id="rId7"/>
              </a:rPr>
              <a:t>Bidang</a:t>
            </a:r>
            <a:r>
              <a:rPr lang="en-US" b="1" dirty="0" smtClean="0">
                <a:hlinkClick r:id="rId7"/>
              </a:rPr>
              <a:t> </a:t>
            </a:r>
            <a:r>
              <a:rPr lang="en-US" b="1" dirty="0" err="1" smtClean="0">
                <a:hlinkClick r:id="rId7"/>
              </a:rPr>
              <a:t>Sains</a:t>
            </a:r>
            <a:endParaRPr lang="en-US" b="1" dirty="0" smtClean="0"/>
          </a:p>
          <a:p>
            <a:endParaRPr lang="en-US" sz="1100" dirty="0"/>
          </a:p>
          <a:p>
            <a:r>
              <a:rPr lang="en-US" sz="1200" dirty="0" err="1"/>
              <a:t>Semua</a:t>
            </a:r>
            <a:r>
              <a:rPr lang="en-US" sz="1200" dirty="0"/>
              <a:t> orang </a:t>
            </a:r>
            <a:r>
              <a:rPr lang="en-US" sz="1200" dirty="0" err="1"/>
              <a:t>mengenal</a:t>
            </a:r>
            <a:r>
              <a:rPr lang="en-US" sz="1200" dirty="0"/>
              <a:t> </a:t>
            </a:r>
            <a:r>
              <a:rPr lang="en-US" sz="1200" b="1" dirty="0"/>
              <a:t>Marie Curie</a:t>
            </a:r>
            <a:r>
              <a:rPr lang="en-US" sz="1200" dirty="0"/>
              <a:t> yang </a:t>
            </a:r>
            <a:r>
              <a:rPr lang="en-US" sz="1200" dirty="0" err="1"/>
              <a:t>sangat</a:t>
            </a:r>
            <a:r>
              <a:rPr lang="en-US" sz="1200" dirty="0"/>
              <a:t> </a:t>
            </a:r>
            <a:r>
              <a:rPr lang="en-US" sz="1200" dirty="0" err="1"/>
              <a:t>legendaris</a:t>
            </a:r>
            <a:r>
              <a:rPr lang="en-US" sz="1200" dirty="0"/>
              <a:t>, yang </a:t>
            </a:r>
            <a:r>
              <a:rPr lang="en-US" sz="1200" dirty="0" err="1"/>
              <a:t>sampai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satu-satunya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err="1" smtClean="0"/>
              <a:t>peraih</a:t>
            </a:r>
            <a:r>
              <a:rPr lang="en-US" sz="1200" dirty="0" smtClean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penghargaan</a:t>
            </a:r>
            <a:r>
              <a:rPr lang="en-US" sz="1200" dirty="0"/>
              <a:t> Nobel </a:t>
            </a:r>
            <a:r>
              <a:rPr lang="en-US" sz="1200" dirty="0" smtClean="0"/>
              <a:t>di </a:t>
            </a:r>
            <a:r>
              <a:rPr lang="en-US" sz="1200" dirty="0" err="1"/>
              <a:t>Bidang</a:t>
            </a:r>
            <a:r>
              <a:rPr lang="en-US" sz="1200" dirty="0"/>
              <a:t> </a:t>
            </a:r>
            <a:r>
              <a:rPr lang="en-US" sz="1200" dirty="0" err="1"/>
              <a:t>Sains</a:t>
            </a:r>
            <a:r>
              <a:rPr lang="en-US" sz="1200" dirty="0"/>
              <a:t>, </a:t>
            </a:r>
            <a:r>
              <a:rPr lang="en-US" sz="1200" dirty="0" err="1"/>
              <a:t>penghargaan</a:t>
            </a:r>
            <a:r>
              <a:rPr lang="en-US" sz="1200" dirty="0"/>
              <a:t> yang </a:t>
            </a:r>
            <a:r>
              <a:rPr lang="en-US" sz="1200" dirty="0" err="1"/>
              <a:t>diterimanya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subject </a:t>
            </a:r>
            <a:endParaRPr lang="en-US" sz="1200" dirty="0" smtClean="0"/>
          </a:p>
          <a:p>
            <a:r>
              <a:rPr lang="en-US" sz="1200" dirty="0" smtClean="0"/>
              <a:t>yang </a:t>
            </a:r>
            <a:r>
              <a:rPr lang="en-US" sz="1200" dirty="0" err="1"/>
              <a:t>berbeda</a:t>
            </a:r>
            <a:r>
              <a:rPr lang="en-US" sz="1200" dirty="0"/>
              <a:t>, </a:t>
            </a:r>
            <a:r>
              <a:rPr lang="en-US" sz="1200" dirty="0" err="1"/>
              <a:t>tahun</a:t>
            </a:r>
            <a:r>
              <a:rPr lang="en-US" sz="1200" dirty="0"/>
              <a:t> 1903 Marie </a:t>
            </a:r>
            <a:r>
              <a:rPr lang="en-US" sz="1200" dirty="0" err="1"/>
              <a:t>mendapatkan</a:t>
            </a:r>
            <a:r>
              <a:rPr lang="en-US" sz="1200" dirty="0"/>
              <a:t> </a:t>
            </a:r>
            <a:r>
              <a:rPr lang="en-US" sz="1200" dirty="0" err="1"/>
              <a:t>penghargaan</a:t>
            </a:r>
            <a:r>
              <a:rPr lang="en-US" sz="1200" dirty="0"/>
              <a:t> Nobel di </a:t>
            </a:r>
            <a:r>
              <a:rPr lang="en-US" sz="1200" dirty="0" err="1"/>
              <a:t>bidang</a:t>
            </a:r>
            <a:r>
              <a:rPr lang="en-US" sz="1200" dirty="0"/>
              <a:t> </a:t>
            </a:r>
            <a:r>
              <a:rPr lang="en-US" sz="1200" dirty="0" err="1"/>
              <a:t>Fisika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tahun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/>
              <a:t>1911 </a:t>
            </a:r>
            <a:r>
              <a:rPr lang="en-US" sz="1200" dirty="0" err="1"/>
              <a:t>dibidang</a:t>
            </a:r>
            <a:r>
              <a:rPr lang="en-US" sz="1200" dirty="0"/>
              <a:t> Kimia.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378218" y="3920853"/>
            <a:ext cx="914400" cy="278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Click more</a:t>
            </a:r>
            <a:endParaRPr lang="en-US" sz="11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71" y="4636387"/>
            <a:ext cx="1820444" cy="118724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661106" y="4621571"/>
            <a:ext cx="6195286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Mengapa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Baju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Dokter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Bedah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Berwarna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Hijau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Saat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Melakukan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Operasi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100" dirty="0"/>
          </a:p>
          <a:p>
            <a:r>
              <a:rPr lang="en-US" sz="1200" dirty="0" err="1" smtClean="0"/>
              <a:t>Butuh</a:t>
            </a:r>
            <a:r>
              <a:rPr lang="en-US" sz="1200" dirty="0" smtClean="0"/>
              <a:t> </a:t>
            </a:r>
            <a:r>
              <a:rPr lang="en-US" sz="1200" dirty="0" err="1" smtClean="0"/>
              <a:t>Kostum</a:t>
            </a:r>
            <a:r>
              <a:rPr lang="en-US" sz="1200" dirty="0" smtClean="0"/>
              <a:t> </a:t>
            </a:r>
            <a:r>
              <a:rPr lang="en-US" sz="1200" dirty="0" err="1" smtClean="0"/>
              <a:t>Profesi</a:t>
            </a:r>
            <a:r>
              <a:rPr lang="en-US" sz="1200" dirty="0" smtClean="0"/>
              <a:t> </a:t>
            </a:r>
            <a:r>
              <a:rPr lang="en-US" sz="1200" dirty="0" err="1" smtClean="0"/>
              <a:t>dokter</a:t>
            </a:r>
            <a:r>
              <a:rPr lang="en-US" sz="1200" dirty="0" smtClean="0"/>
              <a:t> </a:t>
            </a:r>
            <a:r>
              <a:rPr lang="en-US" sz="1200" dirty="0" err="1" smtClean="0"/>
              <a:t>bedah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Anak</a:t>
            </a:r>
            <a:r>
              <a:rPr lang="en-US" sz="1200" dirty="0" smtClean="0"/>
              <a:t> </a:t>
            </a:r>
            <a:r>
              <a:rPr lang="en-US" sz="1200" dirty="0" err="1" smtClean="0"/>
              <a:t>Anda</a:t>
            </a:r>
            <a:r>
              <a:rPr lang="en-US" sz="1200" dirty="0" smtClean="0"/>
              <a:t> </a:t>
            </a:r>
            <a:r>
              <a:rPr lang="en-US" sz="1200" dirty="0" err="1" smtClean="0"/>
              <a:t>langsung</a:t>
            </a:r>
            <a:r>
              <a:rPr lang="en-US" sz="1200" dirty="0" smtClean="0"/>
              <a:t> </a:t>
            </a:r>
            <a:r>
              <a:rPr lang="en-US" sz="1200" dirty="0" err="1" smtClean="0"/>
              <a:t>aja</a:t>
            </a:r>
            <a:r>
              <a:rPr lang="en-US" sz="1200" dirty="0" smtClean="0"/>
              <a:t> </a:t>
            </a:r>
            <a:r>
              <a:rPr lang="en-US" sz="1200" dirty="0" err="1" smtClean="0"/>
              <a:t>hubungi</a:t>
            </a:r>
            <a:r>
              <a:rPr lang="en-US" sz="1200" dirty="0" smtClean="0"/>
              <a:t> 085892456044.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Kita </a:t>
            </a:r>
            <a:r>
              <a:rPr lang="en-US" sz="1200" dirty="0" err="1"/>
              <a:t>sering</a:t>
            </a:r>
            <a:r>
              <a:rPr lang="en-US" sz="1200" dirty="0"/>
              <a:t> </a:t>
            </a:r>
            <a:r>
              <a:rPr lang="en-US" sz="1200" dirty="0" err="1"/>
              <a:t>melihat</a:t>
            </a:r>
            <a:r>
              <a:rPr lang="en-US" sz="1200" dirty="0"/>
              <a:t> </a:t>
            </a:r>
            <a:r>
              <a:rPr lang="en-US" sz="1200" dirty="0" err="1"/>
              <a:t>adegan</a:t>
            </a:r>
            <a:r>
              <a:rPr lang="en-US" sz="1200" dirty="0"/>
              <a:t> para </a:t>
            </a:r>
            <a:r>
              <a:rPr lang="en-US" sz="1200" dirty="0" err="1"/>
              <a:t>dokter</a:t>
            </a:r>
            <a:r>
              <a:rPr lang="en-US" sz="1200" dirty="0"/>
              <a:t> yang </a:t>
            </a:r>
            <a:r>
              <a:rPr lang="en-US" sz="1200" dirty="0" err="1"/>
              <a:t>sedang</a:t>
            </a:r>
            <a:r>
              <a:rPr lang="en-US" sz="1200" dirty="0"/>
              <a:t> </a:t>
            </a:r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tindakan</a:t>
            </a:r>
            <a:r>
              <a:rPr lang="en-US" sz="1200" dirty="0"/>
              <a:t> </a:t>
            </a:r>
            <a:r>
              <a:rPr lang="en-US" sz="1200" dirty="0" err="1"/>
              <a:t>operasi</a:t>
            </a:r>
            <a:r>
              <a:rPr lang="en-US" sz="1200" dirty="0"/>
              <a:t> di film-film </a:t>
            </a:r>
            <a:endParaRPr lang="en-US" sz="1200" dirty="0" smtClean="0"/>
          </a:p>
          <a:p>
            <a:r>
              <a:rPr lang="en-US" sz="1200" dirty="0" err="1" smtClean="0"/>
              <a:t>atau</a:t>
            </a:r>
            <a:r>
              <a:rPr lang="en-US" sz="1200" dirty="0" smtClean="0"/>
              <a:t> </a:t>
            </a:r>
            <a:r>
              <a:rPr lang="en-US" sz="1200" dirty="0" err="1"/>
              <a:t>sinetron</a:t>
            </a:r>
            <a:r>
              <a:rPr lang="en-US" sz="1200" dirty="0"/>
              <a:t>,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mungkin</a:t>
            </a:r>
            <a:r>
              <a:rPr lang="en-US" sz="1200" dirty="0"/>
              <a:t> juga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pernah</a:t>
            </a:r>
            <a:r>
              <a:rPr lang="en-US" sz="1200" dirty="0"/>
              <a:t> </a:t>
            </a:r>
            <a:r>
              <a:rPr lang="en-US" sz="1200" dirty="0" err="1"/>
              <a:t>mengantarkan</a:t>
            </a:r>
            <a:r>
              <a:rPr lang="en-US" sz="1200" dirty="0"/>
              <a:t> </a:t>
            </a:r>
            <a:r>
              <a:rPr lang="en-US" sz="1200" dirty="0" err="1"/>
              <a:t>seseorang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menjalani</a:t>
            </a:r>
            <a:r>
              <a:rPr lang="en-US" sz="1200" dirty="0"/>
              <a:t> </a:t>
            </a:r>
            <a:r>
              <a:rPr lang="en-US" sz="1200" dirty="0" err="1"/>
              <a:t>operasi</a:t>
            </a:r>
            <a:r>
              <a:rPr lang="en-US" sz="1200" dirty="0"/>
              <a:t>, </a:t>
            </a:r>
            <a:endParaRPr lang="en-US" sz="1200" dirty="0" smtClean="0"/>
          </a:p>
          <a:p>
            <a:r>
              <a:rPr lang="en-US" sz="1200" dirty="0" err="1" smtClean="0"/>
              <a:t>Apakah</a:t>
            </a:r>
            <a:r>
              <a:rPr lang="en-US" sz="1200" dirty="0" smtClean="0"/>
              <a:t> </a:t>
            </a:r>
            <a:r>
              <a:rPr lang="en-US" sz="1200" dirty="0" err="1"/>
              <a:t>Anda</a:t>
            </a:r>
            <a:r>
              <a:rPr lang="en-US" sz="1200" dirty="0"/>
              <a:t> </a:t>
            </a:r>
            <a:r>
              <a:rPr lang="en-US" sz="1200" dirty="0" err="1"/>
              <a:t>perhatikan</a:t>
            </a:r>
            <a:r>
              <a:rPr lang="en-US" sz="1200" dirty="0"/>
              <a:t> </a:t>
            </a:r>
            <a:r>
              <a:rPr lang="en-US" sz="1200" dirty="0" err="1"/>
              <a:t>semua</a:t>
            </a:r>
            <a:r>
              <a:rPr lang="en-US" sz="1200" dirty="0"/>
              <a:t> </a:t>
            </a:r>
            <a:r>
              <a:rPr lang="en-US" sz="1200" dirty="0" err="1"/>
              <a:t>pakaian</a:t>
            </a:r>
            <a:r>
              <a:rPr lang="en-US" sz="1200" dirty="0"/>
              <a:t> para </a:t>
            </a:r>
            <a:r>
              <a:rPr lang="en-US" sz="1200" dirty="0" err="1"/>
              <a:t>Dokter</a:t>
            </a:r>
            <a:r>
              <a:rPr lang="en-US" sz="1200" dirty="0"/>
              <a:t> </a:t>
            </a:r>
            <a:r>
              <a:rPr lang="en-US" sz="1200" dirty="0" err="1"/>
              <a:t>Bedah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berwarna</a:t>
            </a:r>
            <a:r>
              <a:rPr lang="en-US" sz="1200" dirty="0"/>
              <a:t> </a:t>
            </a:r>
            <a:r>
              <a:rPr lang="en-US" sz="1200" dirty="0" err="1"/>
              <a:t>hijau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biru</a:t>
            </a:r>
            <a:r>
              <a:rPr lang="en-US" sz="1200" dirty="0"/>
              <a:t>, </a:t>
            </a:r>
            <a:endParaRPr lang="en-US" sz="1200" dirty="0" smtClean="0"/>
          </a:p>
          <a:p>
            <a:r>
              <a:rPr lang="en-US" sz="1200" dirty="0" err="1" smtClean="0"/>
              <a:t>Apakah</a:t>
            </a:r>
            <a:r>
              <a:rPr lang="en-US" sz="1200" dirty="0" smtClean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pernah</a:t>
            </a:r>
            <a:r>
              <a:rPr lang="en-US" sz="1200" dirty="0"/>
              <a:t> </a:t>
            </a:r>
            <a:r>
              <a:rPr lang="en-US" sz="1200" dirty="0" err="1"/>
              <a:t>bertanya-tanya</a:t>
            </a:r>
            <a:r>
              <a:rPr lang="en-US" sz="1200" dirty="0"/>
              <a:t> </a:t>
            </a:r>
            <a:r>
              <a:rPr lang="en-US" sz="1200" dirty="0" err="1"/>
              <a:t>mengapa</a:t>
            </a:r>
            <a:r>
              <a:rPr lang="en-US" sz="1200" dirty="0"/>
              <a:t> </a:t>
            </a:r>
            <a:r>
              <a:rPr lang="en-US" sz="1200" dirty="0" err="1"/>
              <a:t>hijau</a:t>
            </a:r>
            <a:r>
              <a:rPr lang="en-US" sz="1200" dirty="0"/>
              <a:t> ? </a:t>
            </a:r>
            <a:r>
              <a:rPr lang="en-US" sz="1200" dirty="0" err="1"/>
              <a:t>mengapa</a:t>
            </a:r>
            <a:r>
              <a:rPr lang="en-US" sz="1200" dirty="0"/>
              <a:t> </a:t>
            </a:r>
            <a:r>
              <a:rPr lang="en-US" sz="1200" dirty="0" err="1"/>
              <a:t>bukan</a:t>
            </a:r>
            <a:r>
              <a:rPr lang="en-US" sz="1200" dirty="0"/>
              <a:t> </a:t>
            </a:r>
            <a:r>
              <a:rPr lang="en-US" sz="1200" dirty="0" err="1"/>
              <a:t>warna</a:t>
            </a:r>
            <a:r>
              <a:rPr lang="en-US" sz="1200" dirty="0"/>
              <a:t> lain ?</a:t>
            </a:r>
            <a:endParaRPr lang="en-US" sz="1200" dirty="0">
              <a:effectLst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328168" y="6580723"/>
            <a:ext cx="914400" cy="278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Click more</a:t>
            </a:r>
            <a:endParaRPr lang="en-US" sz="11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480" y="7122002"/>
            <a:ext cx="1198199" cy="179729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638391" y="6995698"/>
            <a:ext cx="6420732" cy="1461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Seragam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Pramugari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yang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selalu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Fashionabe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100" dirty="0"/>
          </a:p>
          <a:p>
            <a:r>
              <a:rPr lang="en-US" sz="1200" dirty="0" err="1"/>
              <a:t>Butuh</a:t>
            </a:r>
            <a:r>
              <a:rPr lang="en-US" sz="1200" dirty="0"/>
              <a:t> </a:t>
            </a:r>
            <a:r>
              <a:rPr lang="en-US" sz="1200" dirty="0" err="1"/>
              <a:t>Kostum</a:t>
            </a:r>
            <a:r>
              <a:rPr lang="en-US" sz="1200" dirty="0"/>
              <a:t> </a:t>
            </a:r>
            <a:r>
              <a:rPr lang="en-US" sz="1200" dirty="0" err="1"/>
              <a:t>Profesi</a:t>
            </a:r>
            <a:r>
              <a:rPr lang="en-US" sz="1200" dirty="0"/>
              <a:t> </a:t>
            </a:r>
            <a:r>
              <a:rPr lang="en-US" sz="1200" dirty="0" err="1" smtClean="0"/>
              <a:t>Pramugari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/>
              <a:t>Anak</a:t>
            </a:r>
            <a:r>
              <a:rPr lang="en-US" sz="1200" dirty="0"/>
              <a:t> </a:t>
            </a:r>
            <a:r>
              <a:rPr lang="en-US" sz="1200" dirty="0" err="1"/>
              <a:t>Anda</a:t>
            </a:r>
            <a:r>
              <a:rPr lang="en-US" sz="1200" dirty="0"/>
              <a:t> </a:t>
            </a:r>
            <a:r>
              <a:rPr lang="en-US" sz="1200" dirty="0" err="1"/>
              <a:t>langsung</a:t>
            </a:r>
            <a:r>
              <a:rPr lang="en-US" sz="1200" dirty="0"/>
              <a:t> </a:t>
            </a:r>
            <a:r>
              <a:rPr lang="en-US" sz="1200" dirty="0" err="1"/>
              <a:t>aja</a:t>
            </a:r>
            <a:r>
              <a:rPr lang="en-US" sz="1200" dirty="0"/>
              <a:t> </a:t>
            </a:r>
            <a:r>
              <a:rPr lang="en-US" sz="1200" dirty="0" err="1"/>
              <a:t>hubungi</a:t>
            </a:r>
            <a:r>
              <a:rPr lang="en-US" sz="1200" dirty="0"/>
              <a:t> 085892456044.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 smtClean="0"/>
              <a:t>Bagi</a:t>
            </a:r>
            <a:r>
              <a:rPr lang="en-US" sz="1200" dirty="0" smtClean="0"/>
              <a:t> yang </a:t>
            </a:r>
            <a:r>
              <a:rPr lang="en-US" sz="1200" dirty="0" err="1" smtClean="0"/>
              <a:t>senang</a:t>
            </a:r>
            <a:r>
              <a:rPr lang="en-US" sz="1200" dirty="0" smtClean="0"/>
              <a:t> </a:t>
            </a:r>
            <a:r>
              <a:rPr lang="en-US" sz="1200" dirty="0" err="1" smtClean="0"/>
              <a:t>berpergian</a:t>
            </a:r>
            <a:r>
              <a:rPr lang="en-US" sz="1200" dirty="0" smtClean="0"/>
              <a:t> </a:t>
            </a:r>
            <a:r>
              <a:rPr lang="en-US" sz="1200" dirty="0" err="1" smtClean="0"/>
              <a:t>keluar</a:t>
            </a:r>
            <a:r>
              <a:rPr lang="en-US" sz="1200" dirty="0" smtClean="0"/>
              <a:t> </a:t>
            </a:r>
            <a:r>
              <a:rPr lang="en-US" sz="1200" dirty="0" err="1" smtClean="0"/>
              <a:t>kota</a:t>
            </a:r>
            <a:r>
              <a:rPr lang="en-US" sz="1200" dirty="0" smtClean="0"/>
              <a:t>, </a:t>
            </a:r>
            <a:r>
              <a:rPr lang="en-US" sz="1200" dirty="0" err="1" smtClean="0"/>
              <a:t>moda</a:t>
            </a:r>
            <a:r>
              <a:rPr lang="en-US" sz="1200" dirty="0" smtClean="0"/>
              <a:t> </a:t>
            </a:r>
            <a:r>
              <a:rPr lang="en-US" sz="1200" dirty="0" err="1" smtClean="0"/>
              <a:t>transportasi</a:t>
            </a:r>
            <a:r>
              <a:rPr lang="en-US" sz="1200" dirty="0" smtClean="0"/>
              <a:t> </a:t>
            </a:r>
            <a:r>
              <a:rPr lang="en-US" sz="1200" dirty="0" err="1" smtClean="0"/>
              <a:t>udara</a:t>
            </a:r>
            <a:r>
              <a:rPr lang="en-US" sz="1200" dirty="0" smtClean="0"/>
              <a:t> </a:t>
            </a:r>
            <a:r>
              <a:rPr lang="en-US" sz="1200" dirty="0" err="1" smtClean="0"/>
              <a:t>dianggap</a:t>
            </a:r>
            <a:r>
              <a:rPr lang="en-US" sz="1200" dirty="0" smtClean="0"/>
              <a:t> paling </a:t>
            </a:r>
            <a:r>
              <a:rPr lang="en-US" sz="1200" dirty="0" err="1" smtClean="0"/>
              <a:t>efisien</a:t>
            </a:r>
            <a:r>
              <a:rPr lang="en-US" sz="1200" dirty="0" smtClean="0"/>
              <a:t>, </a:t>
            </a:r>
            <a:r>
              <a:rPr lang="en-US" sz="1200" dirty="0" err="1" smtClean="0"/>
              <a:t>hemat</a:t>
            </a:r>
            <a:r>
              <a:rPr lang="en-US" sz="1200" dirty="0" smtClean="0"/>
              <a:t> </a:t>
            </a:r>
          </a:p>
          <a:p>
            <a:r>
              <a:rPr lang="en-US" sz="1200" dirty="0" err="1" smtClean="0"/>
              <a:t>waktu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tenaga</a:t>
            </a:r>
            <a:r>
              <a:rPr lang="en-US" sz="1200" dirty="0" smtClean="0"/>
              <a:t>. </a:t>
            </a:r>
            <a:r>
              <a:rPr lang="en-US" sz="1200" dirty="0" err="1" smtClean="0"/>
              <a:t>Perjalanan</a:t>
            </a:r>
            <a:r>
              <a:rPr lang="en-US" sz="1200" dirty="0" smtClean="0"/>
              <a:t> yang </a:t>
            </a:r>
            <a:r>
              <a:rPr lang="en-US" sz="1200" dirty="0" err="1" smtClean="0"/>
              <a:t>seharusnya</a:t>
            </a:r>
            <a:r>
              <a:rPr lang="en-US" sz="1200" dirty="0" smtClean="0"/>
              <a:t> di </a:t>
            </a:r>
            <a:r>
              <a:rPr lang="en-US" sz="1200" dirty="0" err="1" smtClean="0"/>
              <a:t>tempuh</a:t>
            </a:r>
            <a:r>
              <a:rPr lang="en-US" sz="1200" dirty="0" smtClean="0"/>
              <a:t> </a:t>
            </a:r>
            <a:r>
              <a:rPr lang="en-US" sz="1200" dirty="0" err="1" smtClean="0"/>
              <a:t>pulhan</a:t>
            </a:r>
            <a:r>
              <a:rPr lang="en-US" sz="1200" dirty="0" smtClean="0"/>
              <a:t> jam </a:t>
            </a:r>
            <a:r>
              <a:rPr lang="en-US" sz="1200" dirty="0" err="1" smtClean="0"/>
              <a:t>kimi</a:t>
            </a:r>
            <a:r>
              <a:rPr lang="en-US" sz="1200" dirty="0" smtClean="0"/>
              <a:t> </a:t>
            </a:r>
            <a:r>
              <a:rPr lang="en-US" sz="1200" dirty="0" err="1" smtClean="0"/>
              <a:t>cukup</a:t>
            </a:r>
            <a:r>
              <a:rPr lang="en-US" sz="1200" dirty="0" smtClean="0"/>
              <a:t> di </a:t>
            </a:r>
            <a:r>
              <a:rPr lang="en-US" sz="1200" dirty="0" err="1" smtClean="0"/>
              <a:t>singkat</a:t>
            </a:r>
            <a:r>
              <a:rPr lang="en-US" sz="1200" dirty="0" smtClean="0"/>
              <a:t> </a:t>
            </a:r>
            <a:r>
              <a:rPr lang="en-US" sz="1200" dirty="0" err="1" smtClean="0"/>
              <a:t>menjadi</a:t>
            </a:r>
            <a:r>
              <a:rPr lang="en-US" sz="1200" dirty="0" smtClean="0"/>
              <a:t> </a:t>
            </a:r>
          </a:p>
          <a:p>
            <a:r>
              <a:rPr lang="en-US" sz="1200" dirty="0" err="1" smtClean="0"/>
              <a:t>beberapa</a:t>
            </a:r>
            <a:r>
              <a:rPr lang="en-US" sz="1200" dirty="0" smtClean="0"/>
              <a:t> jam </a:t>
            </a:r>
            <a:r>
              <a:rPr lang="en-US" sz="1200" dirty="0" err="1" smtClean="0"/>
              <a:t>saja</a:t>
            </a:r>
            <a:endParaRPr lang="en-US" sz="1200" dirty="0">
              <a:effectLst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432064" y="8525708"/>
            <a:ext cx="914400" cy="278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Click more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914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8232646" y="11227442"/>
            <a:ext cx="3817977" cy="1283731"/>
            <a:chOff x="7992327" y="10217792"/>
            <a:chExt cx="3817977" cy="1283731"/>
          </a:xfrm>
        </p:grpSpPr>
        <p:sp>
          <p:nvSpPr>
            <p:cNvPr id="37" name="Rectangle 36"/>
            <p:cNvSpPr/>
            <p:nvPr/>
          </p:nvSpPr>
          <p:spPr>
            <a:xfrm>
              <a:off x="7992327" y="10241238"/>
              <a:ext cx="3817977" cy="12602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2299" y="10761988"/>
              <a:ext cx="3601928" cy="71608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9069181" y="10217792"/>
              <a:ext cx="1112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Ikuti</a:t>
              </a:r>
              <a:r>
                <a:rPr lang="en-US" dirty="0" smtClean="0"/>
                <a:t> Kami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0" y="51363"/>
            <a:ext cx="12192000" cy="1777437"/>
            <a:chOff x="0" y="51363"/>
            <a:chExt cx="12192000" cy="1777437"/>
          </a:xfrm>
        </p:grpSpPr>
        <p:grpSp>
          <p:nvGrpSpPr>
            <p:cNvPr id="40" name="Group 39"/>
            <p:cNvGrpSpPr/>
            <p:nvPr/>
          </p:nvGrpSpPr>
          <p:grpSpPr>
            <a:xfrm>
              <a:off x="0" y="51363"/>
              <a:ext cx="12192000" cy="1777437"/>
              <a:chOff x="0" y="51363"/>
              <a:chExt cx="12192000" cy="17774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0" y="1111640"/>
                <a:ext cx="12192000" cy="7171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679" y="51363"/>
                <a:ext cx="2174764" cy="866359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9180293" y="1307990"/>
                <a:ext cx="13067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Tentang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691757" y="1282792"/>
                <a:ext cx="13292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Hubungi</a:t>
                </a:r>
                <a:r>
                  <a:rPr lang="en-US" sz="1400" b="1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Kami</a:t>
                </a:r>
                <a:endParaRPr lang="en-US" sz="1400" b="1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90017" y="281594"/>
                <a:ext cx="556891" cy="556891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44195" y="342970"/>
                <a:ext cx="478971" cy="48111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68679" y="1316331"/>
                <a:ext cx="6543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Home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505501" y="1311856"/>
                <a:ext cx="7938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Kostum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45393" y="1318997"/>
                <a:ext cx="12314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Mainan</a:t>
                </a:r>
                <a:r>
                  <a:rPr lang="en-US" sz="1400" dirty="0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 </a:t>
                </a:r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Anak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081142" y="1312562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n w="0"/>
                    <a:latin typeface="Comic Sans MS" panose="030F0702030302020204" pitchFamily="66" charset="0"/>
                    <a:ea typeface="Adobe Ming Std L" panose="02020300000000000000" pitchFamily="18" charset="-128"/>
                    <a:cs typeface="Calibri" panose="020F0502020204030204" pitchFamily="34" charset="0"/>
                  </a:rPr>
                  <a:t>Artikel</a:t>
                </a:r>
                <a:endParaRPr lang="en-US" sz="1400" dirty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95782" y="206401"/>
                <a:ext cx="44004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/>
                  <a:t>Let’s Play Pretender</a:t>
                </a:r>
                <a:endParaRPr lang="en-US" sz="4000" b="1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749655" y="1356661"/>
              <a:ext cx="1879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Baby Jumper &amp; </a:t>
              </a:r>
              <a:r>
                <a:rPr lang="en-US" sz="1400" dirty="0" err="1" smtClean="0">
                  <a:ln w="0"/>
                  <a:latin typeface="Comic Sans MS" panose="030F0702030302020204" pitchFamily="66" charset="0"/>
                  <a:ea typeface="Adobe Ming Std L" panose="02020300000000000000" pitchFamily="18" charset="-128"/>
                  <a:cs typeface="Calibri" panose="020F0502020204030204" pitchFamily="34" charset="0"/>
                </a:rPr>
                <a:t>Kaos</a:t>
              </a:r>
              <a:endParaRPr lang="en-US" sz="1400" dirty="0">
                <a:ln w="0"/>
                <a:latin typeface="Comic Sans MS" panose="030F0702030302020204" pitchFamily="66" charset="0"/>
                <a:ea typeface="Adobe Ming Std L" panose="02020300000000000000" pitchFamily="18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12256" y="2585089"/>
            <a:ext cx="468653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Kostum</a:t>
            </a:r>
            <a:r>
              <a:rPr lang="en-US" dirty="0" smtClean="0"/>
              <a:t> Pro</a:t>
            </a:r>
          </a:p>
          <a:p>
            <a:endParaRPr lang="en-US" dirty="0"/>
          </a:p>
          <a:p>
            <a:r>
              <a:rPr lang="en-US" dirty="0" err="1" smtClean="0"/>
              <a:t>Alamat</a:t>
            </a:r>
            <a:r>
              <a:rPr lang="en-US" dirty="0" smtClean="0"/>
              <a:t> :</a:t>
            </a:r>
          </a:p>
          <a:p>
            <a:r>
              <a:rPr lang="en-US" dirty="0" smtClean="0"/>
              <a:t>Jl. </a:t>
            </a:r>
            <a:r>
              <a:rPr lang="en-US" dirty="0" err="1" smtClean="0"/>
              <a:t>Kedaung</a:t>
            </a:r>
            <a:r>
              <a:rPr lang="en-US" dirty="0" smtClean="0"/>
              <a:t> IV no. 20 A </a:t>
            </a:r>
            <a:r>
              <a:rPr lang="en-US" dirty="0" err="1" smtClean="0"/>
              <a:t>Rt</a:t>
            </a:r>
            <a:r>
              <a:rPr lang="en-US" dirty="0" smtClean="0"/>
              <a:t> 011 </a:t>
            </a:r>
            <a:r>
              <a:rPr lang="en-US" dirty="0" err="1" smtClean="0"/>
              <a:t>Rw</a:t>
            </a:r>
            <a:r>
              <a:rPr lang="en-US" dirty="0" smtClean="0"/>
              <a:t> 011</a:t>
            </a:r>
          </a:p>
          <a:p>
            <a:r>
              <a:rPr lang="en-US" dirty="0" err="1" smtClean="0"/>
              <a:t>Petukangan</a:t>
            </a:r>
            <a:r>
              <a:rPr lang="en-US" dirty="0" smtClean="0"/>
              <a:t> Utara, </a:t>
            </a:r>
            <a:r>
              <a:rPr lang="en-US" dirty="0" err="1" smtClean="0"/>
              <a:t>Pesanggrahan</a:t>
            </a:r>
            <a:endParaRPr lang="en-US" dirty="0" smtClean="0"/>
          </a:p>
          <a:p>
            <a:r>
              <a:rPr lang="en-US" dirty="0" smtClean="0"/>
              <a:t>Jakarta Selatan 12260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harap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perjanjian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Telp</a:t>
            </a:r>
            <a:r>
              <a:rPr lang="en-US" dirty="0" smtClean="0"/>
              <a:t>. : 0858-9245-6044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30822" y="6434532"/>
            <a:ext cx="1286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Toko</a:t>
            </a:r>
            <a:r>
              <a:rPr lang="en-US" dirty="0" smtClean="0"/>
              <a:t> Online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726" y="7183547"/>
            <a:ext cx="1015238" cy="101523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64" y="7183547"/>
            <a:ext cx="608115" cy="9009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18" y="7055216"/>
            <a:ext cx="1302024" cy="1302024"/>
          </a:xfrm>
          <a:prstGeom prst="rect">
            <a:avLst/>
          </a:prstGeom>
        </p:spPr>
      </p:pic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915635"/>
              </p:ext>
            </p:extLst>
          </p:nvPr>
        </p:nvGraphicFramePr>
        <p:xfrm>
          <a:off x="5746104" y="2585089"/>
          <a:ext cx="6285224" cy="5397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Image" r:id="rId10" imgW="10793520" imgH="9269640" progId="Photoshop.Image.13">
                  <p:embed/>
                </p:oleObj>
              </mc:Choice>
              <mc:Fallback>
                <p:oleObj name="Image" r:id="rId10" imgW="10793520" imgH="92696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46104" y="2585089"/>
                        <a:ext cx="6285224" cy="53977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286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577</Words>
  <Application>Microsoft Office PowerPoint</Application>
  <PresentationFormat>Custom</PresentationFormat>
  <Paragraphs>218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Adobe Ming Std L</vt:lpstr>
      <vt:lpstr>Arial</vt:lpstr>
      <vt:lpstr>Calibri</vt:lpstr>
      <vt:lpstr>Calibri Light</vt:lpstr>
      <vt:lpstr>Comic Sans MS</vt:lpstr>
      <vt:lpstr>Office Theme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Mala</cp:lastModifiedBy>
  <cp:revision>25</cp:revision>
  <dcterms:created xsi:type="dcterms:W3CDTF">2017-05-01T13:36:34Z</dcterms:created>
  <dcterms:modified xsi:type="dcterms:W3CDTF">2017-05-02T03:05:05Z</dcterms:modified>
</cp:coreProperties>
</file>