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1" r:id="rId6"/>
    <p:sldId id="258" r:id="rId7"/>
    <p:sldId id="259" r:id="rId8"/>
  </p:sldIdLst>
  <p:sldSz cx="121920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F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33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46133"/>
            <a:ext cx="10363200" cy="350181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82989"/>
            <a:ext cx="9144000" cy="242845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B8D1-23D0-4B3E-B030-768AF8A1F04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C1FB-CD05-48C3-97E8-BA426121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0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B8D1-23D0-4B3E-B030-768AF8A1F04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C1FB-CD05-48C3-97E8-BA426121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5517"/>
            <a:ext cx="2628900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35517"/>
            <a:ext cx="7734300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B8D1-23D0-4B3E-B030-768AF8A1F04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C1FB-CD05-48C3-97E8-BA426121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B8D1-23D0-4B3E-B030-768AF8A1F04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C1FB-CD05-48C3-97E8-BA426121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507618"/>
            <a:ext cx="10515600" cy="418401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731215"/>
            <a:ext cx="10515600" cy="22002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B8D1-23D0-4B3E-B030-768AF8A1F04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C1FB-CD05-48C3-97E8-BA426121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77584"/>
            <a:ext cx="518160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77584"/>
            <a:ext cx="518160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B8D1-23D0-4B3E-B030-768AF8A1F04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C1FB-CD05-48C3-97E8-BA426121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5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5519"/>
            <a:ext cx="1051560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465706"/>
            <a:ext cx="5157787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674110"/>
            <a:ext cx="5157787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465706"/>
            <a:ext cx="5183188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674110"/>
            <a:ext cx="5183188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B8D1-23D0-4B3E-B030-768AF8A1F04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C1FB-CD05-48C3-97E8-BA426121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B8D1-23D0-4B3E-B030-768AF8A1F04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C1FB-CD05-48C3-97E8-BA426121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6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B8D1-23D0-4B3E-B030-768AF8A1F04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C1FB-CD05-48C3-97E8-BA426121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8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48226"/>
            <a:ext cx="6172200" cy="71479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B8D1-23D0-4B3E-B030-768AF8A1F04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C1FB-CD05-48C3-97E8-BA426121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8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448226"/>
            <a:ext cx="6172200" cy="71479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B8D1-23D0-4B3E-B030-768AF8A1F04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C1FB-CD05-48C3-97E8-BA426121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8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5519"/>
            <a:ext cx="105156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77584"/>
            <a:ext cx="105156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B8D1-23D0-4B3E-B030-768AF8A1F04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322649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BC1FB-CD05-48C3-97E8-BA426121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5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3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9.jpg"/><Relationship Id="rId7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3586" y="1365103"/>
            <a:ext cx="11788362" cy="648392"/>
          </a:xfrm>
          <a:prstGeom prst="rect">
            <a:avLst/>
          </a:prstGeom>
          <a:solidFill>
            <a:srgbClr val="AAF2FC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6" name="TextBox 5"/>
          <p:cNvSpPr txBox="1"/>
          <p:nvPr/>
        </p:nvSpPr>
        <p:spPr>
          <a:xfrm>
            <a:off x="490516" y="1457759"/>
            <a:ext cx="10411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/>
              <a:t>Home        Aneka </a:t>
            </a:r>
            <a:r>
              <a:rPr lang="en-US" sz="2160" dirty="0" err="1"/>
              <a:t>Kostum</a:t>
            </a:r>
            <a:r>
              <a:rPr lang="en-US" sz="2160" dirty="0"/>
              <a:t>         Aneka </a:t>
            </a:r>
            <a:r>
              <a:rPr lang="en-US" sz="2160" dirty="0" err="1"/>
              <a:t>Mainan</a:t>
            </a:r>
            <a:r>
              <a:rPr lang="en-US" sz="2160" dirty="0"/>
              <a:t>       </a:t>
            </a:r>
            <a:r>
              <a:rPr lang="en-US" sz="2160" dirty="0" err="1"/>
              <a:t>Artikel</a:t>
            </a:r>
            <a:r>
              <a:rPr lang="en-US" sz="2160" dirty="0"/>
              <a:t>        </a:t>
            </a:r>
            <a:r>
              <a:rPr lang="en-US" sz="2160" dirty="0" err="1"/>
              <a:t>Tentang</a:t>
            </a:r>
            <a:r>
              <a:rPr lang="en-US" sz="2160" dirty="0"/>
              <a:t> Kami       </a:t>
            </a:r>
            <a:r>
              <a:rPr lang="en-US" sz="2160" dirty="0" err="1"/>
              <a:t>Hubungi</a:t>
            </a:r>
            <a:r>
              <a:rPr lang="en-US" sz="2160" dirty="0"/>
              <a:t> Kami </a:t>
            </a:r>
            <a:endParaRPr lang="en-US" sz="216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61" y="624017"/>
            <a:ext cx="426790" cy="428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7" y="579628"/>
            <a:ext cx="485974" cy="4627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36524" y="315028"/>
            <a:ext cx="4789837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</a:bodyPr>
          <a:lstStyle/>
          <a:p>
            <a:pPr algn="ctr"/>
            <a:r>
              <a:rPr lang="en-US" sz="6480" b="1" dirty="0" err="1">
                <a:ln w="12700" cmpd="sng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Kostum</a:t>
            </a:r>
            <a:r>
              <a:rPr lang="en-US" sz="6480" b="1" dirty="0">
                <a:ln w="12700" cmpd="sng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 </a:t>
            </a:r>
            <a:r>
              <a:rPr lang="en-US" sz="6480" b="1" dirty="0" err="1">
                <a:ln w="12700" cmpd="sng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Anak</a:t>
            </a:r>
            <a:endParaRPr lang="en-US" sz="6480" b="1" dirty="0">
              <a:ln w="12700" cmpd="sng">
                <a:solidFill>
                  <a:schemeClr val="accent5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4" y="344202"/>
            <a:ext cx="1771876" cy="6981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6079" y="2613348"/>
            <a:ext cx="24598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b="1" dirty="0"/>
              <a:t>Let’s Play Pretender</a:t>
            </a:r>
            <a:endParaRPr lang="en-US" sz="2160" b="1" dirty="0"/>
          </a:p>
        </p:txBody>
      </p:sp>
      <p:sp>
        <p:nvSpPr>
          <p:cNvPr id="12" name="Rectangle 11"/>
          <p:cNvSpPr/>
          <p:nvPr/>
        </p:nvSpPr>
        <p:spPr>
          <a:xfrm>
            <a:off x="562214" y="3733865"/>
            <a:ext cx="4463986" cy="3056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4" y="4046805"/>
            <a:ext cx="1401495" cy="14014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66506" y="3225248"/>
            <a:ext cx="179722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/>
              <a:t>Aneka </a:t>
            </a:r>
            <a:r>
              <a:rPr lang="en-US" sz="2160" dirty="0" err="1"/>
              <a:t>Kostum</a:t>
            </a:r>
            <a:endParaRPr lang="en-US" sz="2160" dirty="0"/>
          </a:p>
        </p:txBody>
      </p:sp>
      <p:sp>
        <p:nvSpPr>
          <p:cNvPr id="15" name="Rectangle 14"/>
          <p:cNvSpPr/>
          <p:nvPr/>
        </p:nvSpPr>
        <p:spPr>
          <a:xfrm>
            <a:off x="5573477" y="3791483"/>
            <a:ext cx="4463986" cy="3056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086" y="3913859"/>
            <a:ext cx="1469514" cy="9781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42" y="4046805"/>
            <a:ext cx="1071060" cy="7122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66234" y="3315035"/>
            <a:ext cx="180536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/>
              <a:t>Aneka </a:t>
            </a:r>
            <a:r>
              <a:rPr lang="en-US" sz="2160" dirty="0" err="1"/>
              <a:t>Mainan</a:t>
            </a:r>
            <a:endParaRPr lang="en-US" sz="216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7" y="4093987"/>
            <a:ext cx="671415" cy="14972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082" y="4046805"/>
            <a:ext cx="996146" cy="15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2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28" y="2906826"/>
            <a:ext cx="1038684" cy="2524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898" y="2935754"/>
            <a:ext cx="1010824" cy="22541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308" y="2935754"/>
            <a:ext cx="1528865" cy="23703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044" y="5296179"/>
            <a:ext cx="2711849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 err="1"/>
              <a:t>Baju</a:t>
            </a:r>
            <a:r>
              <a:rPr lang="en-US" sz="1440" dirty="0"/>
              <a:t> </a:t>
            </a:r>
            <a:r>
              <a:rPr lang="en-US" sz="1440" dirty="0" err="1"/>
              <a:t>Dokter</a:t>
            </a:r>
            <a:r>
              <a:rPr lang="en-US" sz="1440" dirty="0"/>
              <a:t> </a:t>
            </a:r>
            <a:r>
              <a:rPr lang="en-US" sz="1440" dirty="0" err="1"/>
              <a:t>Tangan</a:t>
            </a:r>
            <a:r>
              <a:rPr lang="en-US" sz="1440" dirty="0"/>
              <a:t> </a:t>
            </a:r>
            <a:r>
              <a:rPr lang="en-US" sz="1440" dirty="0" err="1"/>
              <a:t>Panjang</a:t>
            </a:r>
            <a:endParaRPr lang="en-US" sz="1440" dirty="0"/>
          </a:p>
          <a:p>
            <a:r>
              <a:rPr lang="en-US" sz="1440" b="1" dirty="0" err="1"/>
              <a:t>Rp</a:t>
            </a:r>
            <a:r>
              <a:rPr lang="en-US" sz="1440" b="1" dirty="0"/>
              <a:t> 100.000 – </a:t>
            </a:r>
            <a:r>
              <a:rPr lang="en-US" sz="1440" b="1" dirty="0" err="1"/>
              <a:t>Rp</a:t>
            </a:r>
            <a:r>
              <a:rPr lang="en-US" sz="1440" b="1" dirty="0"/>
              <a:t> 120.000</a:t>
            </a:r>
          </a:p>
          <a:p>
            <a:endParaRPr lang="en-US" sz="2160" dirty="0"/>
          </a:p>
        </p:txBody>
      </p:sp>
      <p:sp>
        <p:nvSpPr>
          <p:cNvPr id="11" name="Rounded Rectangle 10"/>
          <p:cNvSpPr/>
          <p:nvPr/>
        </p:nvSpPr>
        <p:spPr>
          <a:xfrm>
            <a:off x="2348312" y="5923064"/>
            <a:ext cx="554413" cy="24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/>
              <a:t>beli</a:t>
            </a:r>
            <a:endParaRPr lang="en-US" sz="1440" dirty="0"/>
          </a:p>
        </p:txBody>
      </p:sp>
      <p:sp>
        <p:nvSpPr>
          <p:cNvPr id="12" name="TextBox 11"/>
          <p:cNvSpPr txBox="1"/>
          <p:nvPr/>
        </p:nvSpPr>
        <p:spPr>
          <a:xfrm>
            <a:off x="3593797" y="5337165"/>
            <a:ext cx="2711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 err="1"/>
              <a:t>Baju</a:t>
            </a:r>
            <a:r>
              <a:rPr lang="en-US" sz="1440" dirty="0"/>
              <a:t> Guru / PNS</a:t>
            </a:r>
          </a:p>
          <a:p>
            <a:r>
              <a:rPr lang="en-US" sz="1440" b="1" dirty="0" err="1"/>
              <a:t>Rp</a:t>
            </a:r>
            <a:r>
              <a:rPr lang="en-US" sz="1440" b="1" dirty="0"/>
              <a:t> 145.000 – </a:t>
            </a:r>
            <a:r>
              <a:rPr lang="en-US" sz="1440" b="1" dirty="0" err="1"/>
              <a:t>Rp</a:t>
            </a:r>
            <a:r>
              <a:rPr lang="en-US" sz="1440" b="1" dirty="0"/>
              <a:t> 155.000</a:t>
            </a:r>
          </a:p>
          <a:p>
            <a:endParaRPr lang="en-US" sz="1920" dirty="0"/>
          </a:p>
        </p:txBody>
      </p:sp>
      <p:sp>
        <p:nvSpPr>
          <p:cNvPr id="14" name="TextBox 13"/>
          <p:cNvSpPr txBox="1"/>
          <p:nvPr/>
        </p:nvSpPr>
        <p:spPr>
          <a:xfrm>
            <a:off x="6713248" y="5431406"/>
            <a:ext cx="2711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 err="1"/>
              <a:t>Baju</a:t>
            </a:r>
            <a:r>
              <a:rPr lang="en-US" sz="1440" dirty="0"/>
              <a:t> </a:t>
            </a:r>
            <a:r>
              <a:rPr lang="en-US" sz="1440" dirty="0" err="1"/>
              <a:t>Perawat</a:t>
            </a:r>
            <a:endParaRPr lang="en-US" sz="1440" dirty="0"/>
          </a:p>
          <a:p>
            <a:r>
              <a:rPr lang="en-US" sz="1440" b="1" dirty="0" err="1"/>
              <a:t>Rp</a:t>
            </a:r>
            <a:r>
              <a:rPr lang="en-US" sz="1440" b="1" dirty="0"/>
              <a:t> 125.000 – </a:t>
            </a:r>
            <a:r>
              <a:rPr lang="en-US" sz="1440" b="1" dirty="0" err="1"/>
              <a:t>Rp</a:t>
            </a:r>
            <a:r>
              <a:rPr lang="en-US" sz="1440" b="1" dirty="0"/>
              <a:t> 135.000</a:t>
            </a:r>
          </a:p>
          <a:p>
            <a:endParaRPr lang="en-US" sz="1920" dirty="0"/>
          </a:p>
        </p:txBody>
      </p:sp>
      <p:sp>
        <p:nvSpPr>
          <p:cNvPr id="17" name="Rounded Rectangle 16"/>
          <p:cNvSpPr/>
          <p:nvPr/>
        </p:nvSpPr>
        <p:spPr>
          <a:xfrm>
            <a:off x="8126361" y="6141163"/>
            <a:ext cx="554413" cy="24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/>
              <a:t>beli</a:t>
            </a:r>
            <a:endParaRPr lang="en-US" sz="1440" dirty="0"/>
          </a:p>
        </p:txBody>
      </p:sp>
      <p:sp>
        <p:nvSpPr>
          <p:cNvPr id="18" name="Rounded Rectangle 17"/>
          <p:cNvSpPr/>
          <p:nvPr/>
        </p:nvSpPr>
        <p:spPr>
          <a:xfrm>
            <a:off x="5371912" y="5923064"/>
            <a:ext cx="648389" cy="2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/>
              <a:t>beli</a:t>
            </a:r>
            <a:endParaRPr lang="en-US" sz="1440" dirty="0"/>
          </a:p>
        </p:txBody>
      </p:sp>
      <p:sp>
        <p:nvSpPr>
          <p:cNvPr id="19" name="Rectangle 18"/>
          <p:cNvSpPr/>
          <p:nvPr/>
        </p:nvSpPr>
        <p:spPr>
          <a:xfrm>
            <a:off x="107843" y="1377537"/>
            <a:ext cx="11788362" cy="648392"/>
          </a:xfrm>
          <a:prstGeom prst="rect">
            <a:avLst/>
          </a:prstGeom>
          <a:solidFill>
            <a:srgbClr val="AAF2FC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20" name="TextBox 19"/>
          <p:cNvSpPr txBox="1"/>
          <p:nvPr/>
        </p:nvSpPr>
        <p:spPr>
          <a:xfrm>
            <a:off x="490516" y="1457759"/>
            <a:ext cx="10411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/>
              <a:t>Home        Aneka </a:t>
            </a:r>
            <a:r>
              <a:rPr lang="en-US" sz="2160" dirty="0" err="1"/>
              <a:t>Kostum</a:t>
            </a:r>
            <a:r>
              <a:rPr lang="en-US" sz="2160" dirty="0"/>
              <a:t>         Aneka </a:t>
            </a:r>
            <a:r>
              <a:rPr lang="en-US" sz="2160" dirty="0" err="1"/>
              <a:t>Mainan</a:t>
            </a:r>
            <a:r>
              <a:rPr lang="en-US" sz="2160" dirty="0"/>
              <a:t>       </a:t>
            </a:r>
            <a:r>
              <a:rPr lang="en-US" sz="2160" dirty="0" err="1"/>
              <a:t>Artikel</a:t>
            </a:r>
            <a:r>
              <a:rPr lang="en-US" sz="2160" dirty="0"/>
              <a:t>        </a:t>
            </a:r>
            <a:r>
              <a:rPr lang="en-US" sz="2160" dirty="0" err="1"/>
              <a:t>Tentang</a:t>
            </a:r>
            <a:r>
              <a:rPr lang="en-US" sz="2160" dirty="0"/>
              <a:t> Kami       </a:t>
            </a:r>
            <a:r>
              <a:rPr lang="en-US" sz="2160" dirty="0" err="1"/>
              <a:t>Hubungi</a:t>
            </a:r>
            <a:r>
              <a:rPr lang="en-US" sz="2160" dirty="0"/>
              <a:t> Kami </a:t>
            </a:r>
            <a:endParaRPr lang="en-US" sz="216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794" y="553414"/>
            <a:ext cx="426790" cy="4286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973" y="509634"/>
            <a:ext cx="485974" cy="46273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336524" y="315028"/>
            <a:ext cx="4789837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</a:bodyPr>
          <a:lstStyle/>
          <a:p>
            <a:pPr algn="ctr"/>
            <a:r>
              <a:rPr lang="en-US" sz="6480" b="1" dirty="0" err="1">
                <a:ln w="12700" cmpd="sng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Kostum</a:t>
            </a:r>
            <a:r>
              <a:rPr lang="en-US" sz="6480" b="1" dirty="0">
                <a:ln w="12700" cmpd="sng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 </a:t>
            </a:r>
            <a:r>
              <a:rPr lang="en-US" sz="6480" b="1" dirty="0" err="1">
                <a:ln w="12700" cmpd="sng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Anak</a:t>
            </a:r>
            <a:endParaRPr lang="en-US" sz="6480" b="1" dirty="0">
              <a:ln w="12700" cmpd="sng">
                <a:solidFill>
                  <a:schemeClr val="accent5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4" y="344202"/>
            <a:ext cx="1771876" cy="69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6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63" y="2321724"/>
            <a:ext cx="996563" cy="2524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34" y="2437954"/>
            <a:ext cx="969833" cy="22541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86" y="2321724"/>
            <a:ext cx="1466866" cy="23703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98132" y="4723558"/>
            <a:ext cx="260187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 err="1"/>
              <a:t>Baju</a:t>
            </a:r>
            <a:r>
              <a:rPr lang="en-US" sz="1440" dirty="0"/>
              <a:t> </a:t>
            </a:r>
            <a:r>
              <a:rPr lang="en-US" sz="1440" dirty="0" err="1"/>
              <a:t>Dokter</a:t>
            </a:r>
            <a:r>
              <a:rPr lang="en-US" sz="1440" dirty="0"/>
              <a:t> </a:t>
            </a:r>
            <a:r>
              <a:rPr lang="en-US" sz="1440" dirty="0" err="1"/>
              <a:t>Tangan</a:t>
            </a:r>
            <a:r>
              <a:rPr lang="en-US" sz="1440" dirty="0"/>
              <a:t> </a:t>
            </a:r>
            <a:r>
              <a:rPr lang="en-US" sz="1440" dirty="0" err="1"/>
              <a:t>Panjang</a:t>
            </a:r>
            <a:endParaRPr lang="en-US" sz="1440" dirty="0"/>
          </a:p>
          <a:p>
            <a:r>
              <a:rPr lang="en-US" sz="1440" b="1" dirty="0" err="1"/>
              <a:t>Rp</a:t>
            </a:r>
            <a:r>
              <a:rPr lang="en-US" sz="1440" b="1" dirty="0"/>
              <a:t> 100.000 – </a:t>
            </a:r>
            <a:r>
              <a:rPr lang="en-US" sz="1440" b="1" dirty="0" err="1"/>
              <a:t>Rp</a:t>
            </a:r>
            <a:r>
              <a:rPr lang="en-US" sz="1440" b="1" dirty="0"/>
              <a:t> 120.000</a:t>
            </a:r>
          </a:p>
          <a:p>
            <a:endParaRPr lang="en-US" sz="2160" dirty="0"/>
          </a:p>
        </p:txBody>
      </p:sp>
      <p:sp>
        <p:nvSpPr>
          <p:cNvPr id="11" name="Rounded Rectangle 10"/>
          <p:cNvSpPr/>
          <p:nvPr/>
        </p:nvSpPr>
        <p:spPr>
          <a:xfrm>
            <a:off x="3266151" y="5327247"/>
            <a:ext cx="531930" cy="24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/>
              <a:t>beli</a:t>
            </a:r>
            <a:endParaRPr lang="en-US" sz="1440" dirty="0"/>
          </a:p>
        </p:txBody>
      </p:sp>
      <p:sp>
        <p:nvSpPr>
          <p:cNvPr id="12" name="TextBox 11"/>
          <p:cNvSpPr txBox="1"/>
          <p:nvPr/>
        </p:nvSpPr>
        <p:spPr>
          <a:xfrm>
            <a:off x="4500009" y="4760494"/>
            <a:ext cx="260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 err="1"/>
              <a:t>Baju</a:t>
            </a:r>
            <a:r>
              <a:rPr lang="en-US" sz="1440" dirty="0"/>
              <a:t> Guru / PNS</a:t>
            </a:r>
          </a:p>
          <a:p>
            <a:r>
              <a:rPr lang="en-US" sz="1440" b="1" dirty="0" err="1"/>
              <a:t>Rp</a:t>
            </a:r>
            <a:r>
              <a:rPr lang="en-US" sz="1440" b="1" dirty="0"/>
              <a:t> 145.000 – </a:t>
            </a:r>
            <a:r>
              <a:rPr lang="en-US" sz="1440" b="1" dirty="0" err="1"/>
              <a:t>Rp</a:t>
            </a:r>
            <a:r>
              <a:rPr lang="en-US" sz="1440" b="1" dirty="0"/>
              <a:t> 155.000</a:t>
            </a:r>
          </a:p>
          <a:p>
            <a:endParaRPr lang="en-US" sz="1920" dirty="0"/>
          </a:p>
        </p:txBody>
      </p:sp>
      <p:sp>
        <p:nvSpPr>
          <p:cNvPr id="14" name="TextBox 13"/>
          <p:cNvSpPr txBox="1"/>
          <p:nvPr/>
        </p:nvSpPr>
        <p:spPr>
          <a:xfrm>
            <a:off x="7288272" y="4723558"/>
            <a:ext cx="260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 err="1"/>
              <a:t>Baju</a:t>
            </a:r>
            <a:r>
              <a:rPr lang="en-US" sz="1440" dirty="0"/>
              <a:t> </a:t>
            </a:r>
            <a:r>
              <a:rPr lang="en-US" sz="1440" dirty="0" err="1"/>
              <a:t>Perawat</a:t>
            </a:r>
            <a:endParaRPr lang="en-US" sz="1440" dirty="0"/>
          </a:p>
          <a:p>
            <a:r>
              <a:rPr lang="en-US" sz="1440" b="1" dirty="0" err="1"/>
              <a:t>Rp</a:t>
            </a:r>
            <a:r>
              <a:rPr lang="en-US" sz="1440" b="1" dirty="0"/>
              <a:t> 125.000 – </a:t>
            </a:r>
            <a:r>
              <a:rPr lang="en-US" sz="1440" b="1" dirty="0" err="1"/>
              <a:t>Rp</a:t>
            </a:r>
            <a:r>
              <a:rPr lang="en-US" sz="1440" b="1" dirty="0"/>
              <a:t> 135.000</a:t>
            </a:r>
          </a:p>
          <a:p>
            <a:endParaRPr lang="en-US" sz="1920" dirty="0"/>
          </a:p>
        </p:txBody>
      </p:sp>
      <p:sp>
        <p:nvSpPr>
          <p:cNvPr id="17" name="Rounded Rectangle 16"/>
          <p:cNvSpPr/>
          <p:nvPr/>
        </p:nvSpPr>
        <p:spPr>
          <a:xfrm>
            <a:off x="8640116" y="5277850"/>
            <a:ext cx="531930" cy="24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/>
              <a:t>beli</a:t>
            </a:r>
            <a:endParaRPr lang="en-US" sz="1440" dirty="0"/>
          </a:p>
        </p:txBody>
      </p:sp>
      <p:sp>
        <p:nvSpPr>
          <p:cNvPr id="18" name="Rounded Rectangle 17"/>
          <p:cNvSpPr/>
          <p:nvPr/>
        </p:nvSpPr>
        <p:spPr>
          <a:xfrm>
            <a:off x="5924972" y="5270723"/>
            <a:ext cx="531930" cy="24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/>
              <a:t>beli</a:t>
            </a:r>
            <a:endParaRPr lang="en-US" sz="1440" dirty="0"/>
          </a:p>
        </p:txBody>
      </p:sp>
      <p:sp>
        <p:nvSpPr>
          <p:cNvPr id="13" name="Rectangle 12"/>
          <p:cNvSpPr/>
          <p:nvPr/>
        </p:nvSpPr>
        <p:spPr>
          <a:xfrm>
            <a:off x="1448153" y="2028670"/>
            <a:ext cx="2760545" cy="5704410"/>
          </a:xfrm>
          <a:prstGeom prst="rect">
            <a:avLst/>
          </a:prstGeom>
          <a:solidFill>
            <a:srgbClr val="AAF2FC"/>
          </a:solidFill>
          <a:ln>
            <a:solidFill>
              <a:srgbClr val="AAF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15" name="TextBox 14"/>
          <p:cNvSpPr txBox="1"/>
          <p:nvPr/>
        </p:nvSpPr>
        <p:spPr>
          <a:xfrm>
            <a:off x="1475514" y="2028669"/>
            <a:ext cx="2488173" cy="430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b="1" dirty="0" err="1"/>
              <a:t>Baju</a:t>
            </a:r>
            <a:r>
              <a:rPr lang="en-US" sz="1440" b="1" dirty="0"/>
              <a:t> </a:t>
            </a:r>
            <a:r>
              <a:rPr lang="en-US" sz="1440" b="1" dirty="0" err="1"/>
              <a:t>Dokter</a:t>
            </a:r>
            <a:r>
              <a:rPr lang="en-US" sz="1440" b="1" dirty="0"/>
              <a:t> </a:t>
            </a:r>
            <a:r>
              <a:rPr lang="en-US" sz="1440" b="1" dirty="0" err="1"/>
              <a:t>Tangan</a:t>
            </a:r>
            <a:r>
              <a:rPr lang="en-US" sz="1440" b="1" dirty="0"/>
              <a:t> </a:t>
            </a:r>
            <a:r>
              <a:rPr lang="en-US" sz="1440" b="1" dirty="0" err="1"/>
              <a:t>Panjang</a:t>
            </a:r>
            <a:endParaRPr lang="en-US" sz="1440" b="1" dirty="0"/>
          </a:p>
          <a:p>
            <a:endParaRPr lang="en-US" sz="1440" b="1" dirty="0"/>
          </a:p>
          <a:p>
            <a:r>
              <a:rPr lang="en-US" sz="1440" b="1" dirty="0" err="1"/>
              <a:t>Baju</a:t>
            </a:r>
            <a:r>
              <a:rPr lang="en-US" sz="1440" b="1" dirty="0"/>
              <a:t> </a:t>
            </a:r>
            <a:r>
              <a:rPr lang="en-US" sz="1440" b="1" dirty="0" err="1"/>
              <a:t>Dokter</a:t>
            </a:r>
            <a:r>
              <a:rPr lang="en-US" sz="1440" b="1" dirty="0"/>
              <a:t> </a:t>
            </a:r>
            <a:r>
              <a:rPr lang="en-US" sz="1440" b="1" dirty="0" err="1"/>
              <a:t>Tangan</a:t>
            </a:r>
            <a:r>
              <a:rPr lang="en-US" sz="1440" b="1" dirty="0"/>
              <a:t> </a:t>
            </a:r>
            <a:r>
              <a:rPr lang="en-US" sz="1440" b="1" dirty="0" err="1"/>
              <a:t>Pendek</a:t>
            </a:r>
            <a:endParaRPr lang="en-US" sz="1440" b="1" dirty="0"/>
          </a:p>
          <a:p>
            <a:endParaRPr lang="en-US" sz="1440" b="1" dirty="0"/>
          </a:p>
          <a:p>
            <a:r>
              <a:rPr lang="en-US" sz="1440" b="1" dirty="0" err="1"/>
              <a:t>Baju</a:t>
            </a:r>
            <a:r>
              <a:rPr lang="en-US" sz="1440" b="1" dirty="0"/>
              <a:t> </a:t>
            </a:r>
            <a:r>
              <a:rPr lang="en-US" sz="1440" b="1" dirty="0" err="1"/>
              <a:t>Dokter</a:t>
            </a:r>
            <a:r>
              <a:rPr lang="en-US" sz="1440" b="1" dirty="0"/>
              <a:t> </a:t>
            </a:r>
            <a:r>
              <a:rPr lang="en-US" sz="1440" b="1" dirty="0" err="1"/>
              <a:t>Bedah</a:t>
            </a:r>
            <a:endParaRPr lang="en-US" sz="1440" b="1" dirty="0"/>
          </a:p>
          <a:p>
            <a:endParaRPr lang="en-US" sz="1440" b="1" dirty="0"/>
          </a:p>
          <a:p>
            <a:r>
              <a:rPr lang="en-US" sz="1440" b="1" dirty="0" err="1"/>
              <a:t>Baju</a:t>
            </a:r>
            <a:r>
              <a:rPr lang="en-US" sz="1440" b="1" dirty="0"/>
              <a:t> </a:t>
            </a:r>
            <a:r>
              <a:rPr lang="en-US" sz="1440" b="1" dirty="0" err="1"/>
              <a:t>Perawat</a:t>
            </a:r>
            <a:endParaRPr lang="en-US" sz="1440" b="1" dirty="0"/>
          </a:p>
          <a:p>
            <a:endParaRPr lang="en-US" sz="1440" b="1" dirty="0"/>
          </a:p>
          <a:p>
            <a:r>
              <a:rPr lang="en-US" sz="1440" b="1" dirty="0" err="1"/>
              <a:t>Baju</a:t>
            </a:r>
            <a:r>
              <a:rPr lang="en-US" sz="1440" b="1" dirty="0"/>
              <a:t> Guru / PNS</a:t>
            </a:r>
          </a:p>
          <a:p>
            <a:endParaRPr lang="en-US" sz="1440" b="1" dirty="0"/>
          </a:p>
          <a:p>
            <a:r>
              <a:rPr lang="en-US" sz="1440" b="1" dirty="0" err="1"/>
              <a:t>Baju</a:t>
            </a:r>
            <a:r>
              <a:rPr lang="en-US" sz="1440" b="1" dirty="0"/>
              <a:t> Pilot</a:t>
            </a:r>
          </a:p>
          <a:p>
            <a:endParaRPr lang="en-US" sz="1440" b="1" dirty="0"/>
          </a:p>
          <a:p>
            <a:r>
              <a:rPr lang="en-US" sz="1440" b="1" dirty="0" err="1"/>
              <a:t>Baju</a:t>
            </a:r>
            <a:r>
              <a:rPr lang="en-US" sz="1440" b="1" dirty="0"/>
              <a:t> </a:t>
            </a:r>
            <a:r>
              <a:rPr lang="en-US" sz="1440" b="1" dirty="0" err="1"/>
              <a:t>Pramugari</a:t>
            </a:r>
            <a:r>
              <a:rPr lang="en-US" sz="1440" b="1" dirty="0"/>
              <a:t> </a:t>
            </a:r>
            <a:r>
              <a:rPr lang="en-US" sz="1440" b="1" dirty="0" err="1"/>
              <a:t>Tangan</a:t>
            </a:r>
            <a:r>
              <a:rPr lang="en-US" sz="1440" b="1" dirty="0"/>
              <a:t> </a:t>
            </a:r>
            <a:r>
              <a:rPr lang="en-US" sz="1440" b="1" dirty="0" err="1"/>
              <a:t>Panjang</a:t>
            </a:r>
            <a:endParaRPr lang="en-US" sz="1440" b="1" dirty="0"/>
          </a:p>
          <a:p>
            <a:endParaRPr lang="en-US" sz="1440" b="1" dirty="0"/>
          </a:p>
          <a:p>
            <a:r>
              <a:rPr lang="en-US" sz="1440" b="1" dirty="0" err="1"/>
              <a:t>Baju</a:t>
            </a:r>
            <a:r>
              <a:rPr lang="en-US" sz="1440" b="1" dirty="0"/>
              <a:t> </a:t>
            </a:r>
            <a:r>
              <a:rPr lang="en-US" sz="1440" b="1" dirty="0" err="1"/>
              <a:t>Pramugari</a:t>
            </a:r>
            <a:r>
              <a:rPr lang="en-US" sz="1440" b="1" dirty="0"/>
              <a:t> </a:t>
            </a:r>
            <a:r>
              <a:rPr lang="en-US" sz="1440" b="1" dirty="0" err="1"/>
              <a:t>Tangan</a:t>
            </a:r>
            <a:r>
              <a:rPr lang="en-US" sz="1440" b="1" dirty="0"/>
              <a:t> </a:t>
            </a:r>
            <a:r>
              <a:rPr lang="en-US" sz="1440" b="1" dirty="0" err="1"/>
              <a:t>Pendek</a:t>
            </a:r>
            <a:endParaRPr lang="en-US" sz="1440" b="1" dirty="0"/>
          </a:p>
          <a:p>
            <a:endParaRPr lang="en-US" sz="1440" b="1" dirty="0"/>
          </a:p>
          <a:p>
            <a:r>
              <a:rPr lang="en-US" sz="1440" b="1" dirty="0" err="1"/>
              <a:t>Baju</a:t>
            </a:r>
            <a:r>
              <a:rPr lang="en-US" sz="1440" b="1" dirty="0"/>
              <a:t> </a:t>
            </a:r>
            <a:r>
              <a:rPr lang="en-US" sz="1440" b="1" dirty="0" err="1"/>
              <a:t>Pembalap</a:t>
            </a:r>
            <a:endParaRPr lang="en-US" sz="1440" b="1" dirty="0"/>
          </a:p>
          <a:p>
            <a:endParaRPr lang="en-US" sz="1440" b="1" dirty="0"/>
          </a:p>
          <a:p>
            <a:r>
              <a:rPr lang="en-US" sz="1440" b="1" dirty="0" err="1"/>
              <a:t>Baju</a:t>
            </a:r>
            <a:r>
              <a:rPr lang="en-US" sz="1440" b="1" dirty="0"/>
              <a:t> </a:t>
            </a:r>
            <a:r>
              <a:rPr lang="en-US" sz="1440" b="1" dirty="0" err="1"/>
              <a:t>pelaut</a:t>
            </a:r>
            <a:endParaRPr lang="en-US" sz="1440" b="1" dirty="0"/>
          </a:p>
        </p:txBody>
      </p:sp>
      <p:sp>
        <p:nvSpPr>
          <p:cNvPr id="19" name="Rectangle 18"/>
          <p:cNvSpPr/>
          <p:nvPr/>
        </p:nvSpPr>
        <p:spPr>
          <a:xfrm>
            <a:off x="107843" y="1377537"/>
            <a:ext cx="11788362" cy="648392"/>
          </a:xfrm>
          <a:prstGeom prst="rect">
            <a:avLst/>
          </a:prstGeom>
          <a:solidFill>
            <a:srgbClr val="AAF2FC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20" name="TextBox 19"/>
          <p:cNvSpPr txBox="1"/>
          <p:nvPr/>
        </p:nvSpPr>
        <p:spPr>
          <a:xfrm>
            <a:off x="490516" y="1457759"/>
            <a:ext cx="10411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/>
              <a:t>Home        Aneka </a:t>
            </a:r>
            <a:r>
              <a:rPr lang="en-US" sz="2160" dirty="0" err="1"/>
              <a:t>Kostum</a:t>
            </a:r>
            <a:r>
              <a:rPr lang="en-US" sz="2160" dirty="0"/>
              <a:t>         Aneka </a:t>
            </a:r>
            <a:r>
              <a:rPr lang="en-US" sz="2160" dirty="0" err="1"/>
              <a:t>Mainan</a:t>
            </a:r>
            <a:r>
              <a:rPr lang="en-US" sz="2160" dirty="0"/>
              <a:t>       </a:t>
            </a:r>
            <a:r>
              <a:rPr lang="en-US" sz="2160" dirty="0" err="1"/>
              <a:t>Artikel</a:t>
            </a:r>
            <a:r>
              <a:rPr lang="en-US" sz="2160" dirty="0"/>
              <a:t>        </a:t>
            </a:r>
            <a:r>
              <a:rPr lang="en-US" sz="2160" dirty="0" err="1"/>
              <a:t>Tentang</a:t>
            </a:r>
            <a:r>
              <a:rPr lang="en-US" sz="2160" dirty="0"/>
              <a:t> Kami       </a:t>
            </a:r>
            <a:r>
              <a:rPr lang="en-US" sz="2160" dirty="0" err="1"/>
              <a:t>Hubungi</a:t>
            </a:r>
            <a:r>
              <a:rPr lang="en-US" sz="2160" dirty="0"/>
              <a:t> Kami </a:t>
            </a:r>
            <a:endParaRPr lang="en-US" sz="216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794" y="553414"/>
            <a:ext cx="426790" cy="4286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973" y="509634"/>
            <a:ext cx="485974" cy="46273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336524" y="315028"/>
            <a:ext cx="4789837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</a:bodyPr>
          <a:lstStyle/>
          <a:p>
            <a:pPr algn="ctr"/>
            <a:r>
              <a:rPr lang="en-US" sz="6480" b="1" dirty="0" err="1">
                <a:ln w="12700" cmpd="sng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Kostum</a:t>
            </a:r>
            <a:r>
              <a:rPr lang="en-US" sz="6480" b="1" dirty="0">
                <a:ln w="12700" cmpd="sng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 </a:t>
            </a:r>
            <a:r>
              <a:rPr lang="en-US" sz="6480" b="1" dirty="0" err="1">
                <a:ln w="12700" cmpd="sng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Anak</a:t>
            </a:r>
            <a:endParaRPr lang="en-US" sz="6480" b="1" dirty="0">
              <a:ln w="12700" cmpd="sng">
                <a:solidFill>
                  <a:schemeClr val="accent5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4" y="344202"/>
            <a:ext cx="1771876" cy="69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4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228" y="1315760"/>
            <a:ext cx="11903372" cy="648392"/>
          </a:xfrm>
          <a:prstGeom prst="rect">
            <a:avLst/>
          </a:prstGeom>
          <a:solidFill>
            <a:srgbClr val="AAF2FC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6" name="TextBox 5"/>
          <p:cNvSpPr txBox="1"/>
          <p:nvPr/>
        </p:nvSpPr>
        <p:spPr>
          <a:xfrm>
            <a:off x="639398" y="1445974"/>
            <a:ext cx="102780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/>
              <a:t>Home        Aneka </a:t>
            </a:r>
            <a:r>
              <a:rPr lang="en-US" sz="2160" dirty="0" err="1"/>
              <a:t>Kostum</a:t>
            </a:r>
            <a:r>
              <a:rPr lang="en-US" sz="2160" dirty="0"/>
              <a:t>         </a:t>
            </a:r>
            <a:r>
              <a:rPr lang="en-US" sz="2160" dirty="0" err="1"/>
              <a:t>Mainan</a:t>
            </a:r>
            <a:r>
              <a:rPr lang="en-US" sz="2160" dirty="0"/>
              <a:t> </a:t>
            </a:r>
            <a:r>
              <a:rPr lang="en-US" sz="2160" dirty="0" err="1"/>
              <a:t>Anak</a:t>
            </a:r>
            <a:r>
              <a:rPr lang="en-US" sz="2160" dirty="0"/>
              <a:t>       </a:t>
            </a:r>
            <a:r>
              <a:rPr lang="en-US" sz="2160" dirty="0" err="1"/>
              <a:t>Artikel</a:t>
            </a:r>
            <a:r>
              <a:rPr lang="en-US" sz="2160" dirty="0"/>
              <a:t>        </a:t>
            </a:r>
            <a:r>
              <a:rPr lang="en-US" sz="2160" dirty="0" err="1"/>
              <a:t>Tentang</a:t>
            </a:r>
            <a:r>
              <a:rPr lang="en-US" sz="2160" dirty="0"/>
              <a:t> Kami       </a:t>
            </a:r>
            <a:r>
              <a:rPr lang="en-US" sz="2160" dirty="0" err="1"/>
              <a:t>Hubungi</a:t>
            </a:r>
            <a:r>
              <a:rPr lang="en-US" sz="2160" dirty="0"/>
              <a:t> Kami </a:t>
            </a:r>
            <a:endParaRPr lang="en-US" sz="216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458" y="221841"/>
            <a:ext cx="423966" cy="4258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517" y="312773"/>
            <a:ext cx="351750" cy="3349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83515" y="107854"/>
            <a:ext cx="4789837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</a:bodyPr>
          <a:lstStyle/>
          <a:p>
            <a:pPr algn="ctr"/>
            <a:r>
              <a:rPr lang="en-US" sz="6480" b="1" dirty="0" err="1">
                <a:ln w="12700" cmpd="sng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Kostum</a:t>
            </a:r>
            <a:r>
              <a:rPr lang="en-US" sz="6480" b="1" dirty="0">
                <a:ln w="12700" cmpd="sng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 </a:t>
            </a:r>
            <a:r>
              <a:rPr lang="en-US" sz="6480" b="1" dirty="0" err="1">
                <a:ln w="12700" cmpd="sng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Anak</a:t>
            </a:r>
            <a:endParaRPr lang="en-US" sz="6480" b="1" dirty="0">
              <a:ln w="12700" cmpd="sng">
                <a:solidFill>
                  <a:schemeClr val="accent5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67" y="2305087"/>
            <a:ext cx="1388731" cy="33753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50104" y="2228424"/>
            <a:ext cx="330457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Baju</a:t>
            </a:r>
            <a:r>
              <a:rPr lang="en-US" b="1" dirty="0"/>
              <a:t> </a:t>
            </a:r>
            <a:r>
              <a:rPr lang="en-US" b="1" dirty="0" err="1"/>
              <a:t>Dokter</a:t>
            </a:r>
            <a:r>
              <a:rPr lang="en-US" b="1" dirty="0"/>
              <a:t> </a:t>
            </a:r>
            <a:r>
              <a:rPr lang="en-US" b="1" dirty="0" err="1"/>
              <a:t>Tangan</a:t>
            </a:r>
            <a:r>
              <a:rPr lang="en-US" b="1" dirty="0"/>
              <a:t> </a:t>
            </a:r>
            <a:r>
              <a:rPr lang="en-US" b="1" dirty="0" err="1"/>
              <a:t>Panjang</a:t>
            </a:r>
            <a:endParaRPr lang="en-US" b="1" dirty="0"/>
          </a:p>
          <a:p>
            <a:endParaRPr lang="en-US" sz="216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6" y="312773"/>
            <a:ext cx="1326464" cy="52265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65346" y="2704745"/>
            <a:ext cx="271184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b="1" dirty="0" err="1"/>
              <a:t>ukuran</a:t>
            </a:r>
            <a:endParaRPr lang="en-US" sz="2160" dirty="0"/>
          </a:p>
        </p:txBody>
      </p:sp>
      <p:sp>
        <p:nvSpPr>
          <p:cNvPr id="11" name="Rounded Rectangle 10"/>
          <p:cNvSpPr/>
          <p:nvPr/>
        </p:nvSpPr>
        <p:spPr>
          <a:xfrm>
            <a:off x="5986714" y="2874693"/>
            <a:ext cx="2541070" cy="31933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/>
              <a:t>beli</a:t>
            </a:r>
            <a:endParaRPr lang="en-US" sz="1440" dirty="0"/>
          </a:p>
        </p:txBody>
      </p:sp>
      <p:sp>
        <p:nvSpPr>
          <p:cNvPr id="13" name="TextBox 12"/>
          <p:cNvSpPr txBox="1"/>
          <p:nvPr/>
        </p:nvSpPr>
        <p:spPr>
          <a:xfrm>
            <a:off x="6011327" y="2849695"/>
            <a:ext cx="162557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 err="1"/>
              <a:t>Pilih</a:t>
            </a:r>
            <a:r>
              <a:rPr lang="en-US" sz="1680" dirty="0"/>
              <a:t> </a:t>
            </a:r>
            <a:r>
              <a:rPr lang="en-US" sz="1680" dirty="0" err="1"/>
              <a:t>opsi</a:t>
            </a:r>
            <a:r>
              <a:rPr lang="en-US" sz="1680" dirty="0"/>
              <a:t> </a:t>
            </a:r>
            <a:r>
              <a:rPr lang="en-US" sz="1680" dirty="0" err="1"/>
              <a:t>ukuran</a:t>
            </a:r>
            <a:endParaRPr lang="en-US" sz="1680" dirty="0"/>
          </a:p>
        </p:txBody>
      </p:sp>
      <p:sp>
        <p:nvSpPr>
          <p:cNvPr id="20" name="Rectangle 19"/>
          <p:cNvSpPr/>
          <p:nvPr/>
        </p:nvSpPr>
        <p:spPr>
          <a:xfrm>
            <a:off x="8527786" y="2884330"/>
            <a:ext cx="482435" cy="3193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60" dirty="0">
                <a:solidFill>
                  <a:schemeClr val="tx1"/>
                </a:solidFill>
              </a:rPr>
              <a:t>v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977035" y="3175152"/>
            <a:ext cx="2541069" cy="369332"/>
            <a:chOff x="6609347" y="3319602"/>
            <a:chExt cx="2117558" cy="307777"/>
          </a:xfrm>
        </p:grpSpPr>
        <p:sp>
          <p:nvSpPr>
            <p:cNvPr id="24" name="Rectangle 23"/>
            <p:cNvSpPr/>
            <p:nvPr/>
          </p:nvSpPr>
          <p:spPr>
            <a:xfrm>
              <a:off x="6609347" y="3319602"/>
              <a:ext cx="2117558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09347" y="3319602"/>
              <a:ext cx="193658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 err="1"/>
                <a:t>Ukuran</a:t>
              </a:r>
              <a:r>
                <a:rPr lang="en-US" sz="1680" dirty="0"/>
                <a:t> 4     </a:t>
              </a:r>
              <a:r>
                <a:rPr lang="en-US" sz="1680" dirty="0" err="1"/>
                <a:t>Rp</a:t>
              </a:r>
              <a:r>
                <a:rPr lang="en-US" sz="1680" dirty="0"/>
                <a:t> 100.000,-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89121" y="3551747"/>
            <a:ext cx="2541069" cy="369332"/>
            <a:chOff x="6609347" y="3319602"/>
            <a:chExt cx="2117558" cy="307777"/>
          </a:xfrm>
        </p:grpSpPr>
        <p:sp>
          <p:nvSpPr>
            <p:cNvPr id="31" name="Rectangle 30"/>
            <p:cNvSpPr/>
            <p:nvPr/>
          </p:nvSpPr>
          <p:spPr>
            <a:xfrm>
              <a:off x="6609347" y="3319602"/>
              <a:ext cx="2117558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09347" y="3319602"/>
              <a:ext cx="193658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 err="1"/>
                <a:t>Ukuran</a:t>
              </a:r>
              <a:r>
                <a:rPr lang="en-US" sz="1680" dirty="0"/>
                <a:t> 5     </a:t>
              </a:r>
              <a:r>
                <a:rPr lang="en-US" sz="1680" dirty="0" err="1"/>
                <a:t>Rp</a:t>
              </a:r>
              <a:r>
                <a:rPr lang="en-US" sz="1680" dirty="0"/>
                <a:t> 100.000,-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977659" y="3949947"/>
            <a:ext cx="2541069" cy="369332"/>
            <a:chOff x="6609347" y="3319602"/>
            <a:chExt cx="2117558" cy="307777"/>
          </a:xfrm>
          <a:solidFill>
            <a:schemeClr val="bg1">
              <a:lumMod val="65000"/>
            </a:schemeClr>
          </a:solidFill>
        </p:grpSpPr>
        <p:sp>
          <p:nvSpPr>
            <p:cNvPr id="34" name="Rectangle 33"/>
            <p:cNvSpPr/>
            <p:nvPr/>
          </p:nvSpPr>
          <p:spPr>
            <a:xfrm>
              <a:off x="6609347" y="3319602"/>
              <a:ext cx="2117558" cy="307777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09347" y="3319602"/>
              <a:ext cx="1936588" cy="29238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80" dirty="0" err="1"/>
                <a:t>Ukuran</a:t>
              </a:r>
              <a:r>
                <a:rPr lang="en-US" sz="1680" dirty="0"/>
                <a:t> 6     </a:t>
              </a:r>
              <a:r>
                <a:rPr lang="en-US" sz="1680" dirty="0" err="1"/>
                <a:t>Rp</a:t>
              </a:r>
              <a:r>
                <a:rPr lang="en-US" sz="1680" dirty="0"/>
                <a:t> 100.000,-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74649" y="4333000"/>
            <a:ext cx="2541069" cy="369332"/>
            <a:chOff x="6577597" y="3319602"/>
            <a:chExt cx="2117558" cy="307777"/>
          </a:xfrm>
        </p:grpSpPr>
        <p:sp>
          <p:nvSpPr>
            <p:cNvPr id="37" name="Rectangle 36"/>
            <p:cNvSpPr/>
            <p:nvPr/>
          </p:nvSpPr>
          <p:spPr>
            <a:xfrm>
              <a:off x="6577597" y="3319602"/>
              <a:ext cx="2117558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09347" y="3319602"/>
              <a:ext cx="193658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 err="1"/>
                <a:t>Ukuran</a:t>
              </a:r>
              <a:r>
                <a:rPr lang="en-US" sz="1680" dirty="0"/>
                <a:t> 7     </a:t>
              </a:r>
              <a:r>
                <a:rPr lang="en-US" sz="1680" dirty="0" err="1"/>
                <a:t>Rp</a:t>
              </a:r>
              <a:r>
                <a:rPr lang="en-US" sz="1680" dirty="0"/>
                <a:t> 110.000,-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973849" y="4698300"/>
            <a:ext cx="2541069" cy="369332"/>
            <a:chOff x="6609347" y="3319602"/>
            <a:chExt cx="2117558" cy="307777"/>
          </a:xfrm>
        </p:grpSpPr>
        <p:sp>
          <p:nvSpPr>
            <p:cNvPr id="40" name="Rectangle 39"/>
            <p:cNvSpPr/>
            <p:nvPr/>
          </p:nvSpPr>
          <p:spPr>
            <a:xfrm>
              <a:off x="6609347" y="3319602"/>
              <a:ext cx="2117558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09347" y="3319602"/>
              <a:ext cx="193658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 err="1"/>
                <a:t>Ukuran</a:t>
              </a:r>
              <a:r>
                <a:rPr lang="en-US" sz="1680" dirty="0"/>
                <a:t> 8     </a:t>
              </a:r>
              <a:r>
                <a:rPr lang="en-US" sz="1680" dirty="0" err="1"/>
                <a:t>Rp</a:t>
              </a:r>
              <a:r>
                <a:rPr lang="en-US" sz="1680" dirty="0"/>
                <a:t> 110.000,-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73849" y="5067633"/>
            <a:ext cx="2541069" cy="369332"/>
            <a:chOff x="6609347" y="3319602"/>
            <a:chExt cx="2117558" cy="307777"/>
          </a:xfrm>
        </p:grpSpPr>
        <p:sp>
          <p:nvSpPr>
            <p:cNvPr id="43" name="Rectangle 42"/>
            <p:cNvSpPr/>
            <p:nvPr/>
          </p:nvSpPr>
          <p:spPr>
            <a:xfrm>
              <a:off x="6609347" y="3319602"/>
              <a:ext cx="2117558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09347" y="3319602"/>
              <a:ext cx="193658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 err="1"/>
                <a:t>Ukuran</a:t>
              </a:r>
              <a:r>
                <a:rPr lang="en-US" sz="1680" dirty="0"/>
                <a:t> 9     </a:t>
              </a:r>
              <a:r>
                <a:rPr lang="en-US" sz="1680" dirty="0" err="1"/>
                <a:t>Rp</a:t>
              </a:r>
              <a:r>
                <a:rPr lang="en-US" sz="1680" dirty="0"/>
                <a:t> 120.000,-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73850" y="5436965"/>
            <a:ext cx="2541070" cy="369332"/>
            <a:chOff x="6609347" y="3306902"/>
            <a:chExt cx="2117558" cy="307777"/>
          </a:xfrm>
        </p:grpSpPr>
        <p:sp>
          <p:nvSpPr>
            <p:cNvPr id="46" name="Rectangle 45"/>
            <p:cNvSpPr/>
            <p:nvPr/>
          </p:nvSpPr>
          <p:spPr>
            <a:xfrm>
              <a:off x="6609347" y="3306902"/>
              <a:ext cx="2117558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09347" y="3319602"/>
              <a:ext cx="194727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 err="1"/>
                <a:t>Ukuran</a:t>
              </a:r>
              <a:r>
                <a:rPr lang="en-US" sz="1680" dirty="0"/>
                <a:t> 10   </a:t>
              </a:r>
              <a:r>
                <a:rPr lang="en-US" sz="1680" dirty="0" err="1"/>
                <a:t>Rp</a:t>
              </a:r>
              <a:r>
                <a:rPr lang="en-US" sz="1680" dirty="0"/>
                <a:t> 120.000,-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770046" y="6062473"/>
            <a:ext cx="656660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 err="1"/>
              <a:t>Qty</a:t>
            </a:r>
            <a:r>
              <a:rPr lang="en-US" sz="1920" dirty="0"/>
              <a:t>                </a:t>
            </a:r>
            <a:r>
              <a:rPr lang="en-US" sz="1920" dirty="0" smtClean="0"/>
              <a:t>           </a:t>
            </a:r>
            <a:r>
              <a:rPr lang="en-US" sz="1920" dirty="0"/>
              <a:t>Price              </a:t>
            </a:r>
            <a:r>
              <a:rPr lang="en-US" sz="1920" dirty="0" smtClean="0"/>
              <a:t>          </a:t>
            </a:r>
            <a:r>
              <a:rPr lang="en-US" sz="1920" dirty="0"/>
              <a:t>Total                       Delete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761573" y="6477460"/>
            <a:ext cx="724205" cy="493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solidFill>
                  <a:schemeClr val="tx1"/>
                </a:solidFill>
              </a:rPr>
              <a:t>1</a:t>
            </a:r>
            <a:r>
              <a:rPr lang="en-US" sz="2160" dirty="0"/>
              <a:t>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287711" y="6535373"/>
            <a:ext cx="197510" cy="197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57" name="Rectangle 56"/>
          <p:cNvSpPr/>
          <p:nvPr/>
        </p:nvSpPr>
        <p:spPr>
          <a:xfrm>
            <a:off x="2287711" y="6721301"/>
            <a:ext cx="197510" cy="197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/>
        </p:nvSpPr>
        <p:spPr>
          <a:xfrm>
            <a:off x="2336480" y="6623512"/>
            <a:ext cx="98755" cy="4389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55" name="Isosceles Triangle 54"/>
          <p:cNvSpPr/>
          <p:nvPr/>
        </p:nvSpPr>
        <p:spPr>
          <a:xfrm flipV="1">
            <a:off x="2333432" y="6821915"/>
            <a:ext cx="98755" cy="4389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58" name="TextBox 57"/>
          <p:cNvSpPr txBox="1"/>
          <p:nvPr/>
        </p:nvSpPr>
        <p:spPr>
          <a:xfrm>
            <a:off x="3175190" y="6570139"/>
            <a:ext cx="154080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 err="1"/>
              <a:t>Rp</a:t>
            </a:r>
            <a:r>
              <a:rPr lang="en-US" sz="1680" dirty="0"/>
              <a:t>   100.000,00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13868" y="6536636"/>
            <a:ext cx="154080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 err="1"/>
              <a:t>Rp</a:t>
            </a:r>
            <a:r>
              <a:rPr lang="en-US" sz="1680" dirty="0"/>
              <a:t>   100.000,00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68" y="6537777"/>
            <a:ext cx="309520" cy="30952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241932" y="7056831"/>
            <a:ext cx="2697480" cy="15398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160" dirty="0" err="1"/>
              <a:t>Kondisi</a:t>
            </a:r>
            <a:r>
              <a:rPr lang="en-US" sz="2160" dirty="0"/>
              <a:t>  </a:t>
            </a:r>
            <a:r>
              <a:rPr lang="en-US" sz="2160" dirty="0" err="1"/>
              <a:t>Produk</a:t>
            </a:r>
            <a:r>
              <a:rPr lang="en-US" sz="2160" dirty="0"/>
              <a:t>  </a:t>
            </a:r>
          </a:p>
          <a:p>
            <a:endParaRPr lang="en-US" sz="1000" dirty="0"/>
          </a:p>
          <a:p>
            <a:r>
              <a:rPr lang="en-US" sz="2160" dirty="0" err="1"/>
              <a:t>Berat</a:t>
            </a:r>
            <a:r>
              <a:rPr lang="en-US" sz="2160" dirty="0"/>
              <a:t>  </a:t>
            </a:r>
            <a:r>
              <a:rPr lang="en-US" sz="2160" dirty="0" err="1"/>
              <a:t>Produk</a:t>
            </a:r>
            <a:endParaRPr lang="en-US" sz="2160" dirty="0"/>
          </a:p>
        </p:txBody>
      </p:sp>
      <p:sp>
        <p:nvSpPr>
          <p:cNvPr id="64" name="Rectangle 63"/>
          <p:cNvSpPr/>
          <p:nvPr/>
        </p:nvSpPr>
        <p:spPr>
          <a:xfrm>
            <a:off x="3939412" y="7060611"/>
            <a:ext cx="2697480" cy="1536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160" dirty="0" err="1"/>
              <a:t>Produk</a:t>
            </a:r>
            <a:r>
              <a:rPr lang="en-US" sz="2160" dirty="0"/>
              <a:t> </a:t>
            </a:r>
            <a:r>
              <a:rPr lang="en-US" sz="2160" dirty="0" err="1"/>
              <a:t>Baru</a:t>
            </a:r>
            <a:r>
              <a:rPr lang="en-US" sz="2160" dirty="0"/>
              <a:t>  </a:t>
            </a:r>
          </a:p>
          <a:p>
            <a:endParaRPr lang="en-US" sz="2160" dirty="0"/>
          </a:p>
          <a:p>
            <a:r>
              <a:rPr lang="en-US" sz="2160" dirty="0"/>
              <a:t>0.4      Kg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41933" y="8927118"/>
            <a:ext cx="98705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/>
              <a:t>KOSTUM JAS DOKTER TANGAN PANJANG </a:t>
            </a:r>
            <a:r>
              <a:rPr lang="en-US" sz="2160" dirty="0" err="1"/>
              <a:t>uk</a:t>
            </a:r>
            <a:r>
              <a:rPr lang="en-US" sz="2160" dirty="0"/>
              <a:t> 10 (10-11 TAHUN) + STETOSKOP</a:t>
            </a:r>
          </a:p>
          <a:p>
            <a:r>
              <a:rPr lang="en-US" sz="2160" dirty="0" err="1"/>
              <a:t>terdiri</a:t>
            </a:r>
            <a:r>
              <a:rPr lang="en-US" sz="2160" dirty="0"/>
              <a:t> </a:t>
            </a:r>
            <a:r>
              <a:rPr lang="en-US" sz="2160" dirty="0" err="1"/>
              <a:t>dari</a:t>
            </a:r>
            <a:r>
              <a:rPr lang="en-US" sz="2160" dirty="0"/>
              <a:t> :</a:t>
            </a:r>
          </a:p>
          <a:p>
            <a:r>
              <a:rPr lang="en-US" sz="2160" dirty="0"/>
              <a:t>1 </a:t>
            </a:r>
            <a:r>
              <a:rPr lang="en-US" sz="2160" dirty="0" err="1"/>
              <a:t>buah</a:t>
            </a:r>
            <a:r>
              <a:rPr lang="en-US" sz="2160" dirty="0"/>
              <a:t> Jas </a:t>
            </a:r>
            <a:r>
              <a:rPr lang="en-US" sz="2160" dirty="0" err="1"/>
              <a:t>panjang</a:t>
            </a:r>
            <a:r>
              <a:rPr lang="en-US" sz="2160" dirty="0"/>
              <a:t> </a:t>
            </a:r>
            <a:r>
              <a:rPr lang="en-US" sz="2160" dirty="0" err="1"/>
              <a:t>selutut</a:t>
            </a:r>
            <a:r>
              <a:rPr lang="en-US" sz="2160" dirty="0"/>
              <a:t>, </a:t>
            </a:r>
            <a:r>
              <a:rPr lang="en-US" sz="2160" dirty="0" err="1"/>
              <a:t>bahan</a:t>
            </a:r>
            <a:r>
              <a:rPr lang="en-US" sz="2160" dirty="0"/>
              <a:t> oxford </a:t>
            </a:r>
            <a:r>
              <a:rPr lang="en-US" sz="2160" dirty="0" err="1"/>
              <a:t>warna</a:t>
            </a:r>
            <a:r>
              <a:rPr lang="en-US" sz="2160" dirty="0"/>
              <a:t> </a:t>
            </a:r>
            <a:r>
              <a:rPr lang="en-US" sz="2160" dirty="0" err="1"/>
              <a:t>putih</a:t>
            </a:r>
            <a:r>
              <a:rPr lang="en-US" sz="2160" dirty="0"/>
              <a:t>, </a:t>
            </a:r>
            <a:r>
              <a:rPr lang="en-US" sz="2160" dirty="0" err="1"/>
              <a:t>lengan</a:t>
            </a:r>
            <a:r>
              <a:rPr lang="en-US" sz="2160" dirty="0"/>
              <a:t> </a:t>
            </a:r>
            <a:r>
              <a:rPr lang="en-US" sz="2160" dirty="0" err="1"/>
              <a:t>panjang</a:t>
            </a:r>
            <a:r>
              <a:rPr lang="en-US" sz="2160" dirty="0"/>
              <a:t> </a:t>
            </a:r>
            <a:r>
              <a:rPr lang="en-US" sz="2160" dirty="0" err="1"/>
              <a:t>dengan</a:t>
            </a:r>
            <a:r>
              <a:rPr lang="en-US" sz="2160" dirty="0"/>
              <a:t> </a:t>
            </a:r>
            <a:r>
              <a:rPr lang="en-US" sz="2160" dirty="0" err="1"/>
              <a:t>kancing</a:t>
            </a:r>
            <a:endParaRPr lang="en-US" sz="2160" dirty="0"/>
          </a:p>
          <a:p>
            <a:r>
              <a:rPr lang="en-US" sz="2160" dirty="0"/>
              <a:t>di </a:t>
            </a:r>
            <a:r>
              <a:rPr lang="en-US" sz="2160" dirty="0" err="1"/>
              <a:t>bagian</a:t>
            </a:r>
            <a:r>
              <a:rPr lang="en-US" sz="2160" dirty="0"/>
              <a:t> </a:t>
            </a:r>
            <a:r>
              <a:rPr lang="en-US" sz="2160" dirty="0" err="1"/>
              <a:t>depan</a:t>
            </a:r>
            <a:r>
              <a:rPr lang="en-US" sz="2160" dirty="0"/>
              <a:t>, 2 </a:t>
            </a:r>
            <a:r>
              <a:rPr lang="en-US" sz="2160" dirty="0" err="1"/>
              <a:t>buah</a:t>
            </a:r>
            <a:r>
              <a:rPr lang="en-US" sz="2160" dirty="0"/>
              <a:t> </a:t>
            </a:r>
            <a:r>
              <a:rPr lang="en-US" sz="2160" dirty="0" err="1"/>
              <a:t>kantong</a:t>
            </a:r>
            <a:r>
              <a:rPr lang="en-US" sz="2160" dirty="0"/>
              <a:t> di </a:t>
            </a:r>
            <a:r>
              <a:rPr lang="en-US" sz="2160" dirty="0" err="1"/>
              <a:t>bagian</a:t>
            </a:r>
            <a:r>
              <a:rPr lang="en-US" sz="2160" dirty="0"/>
              <a:t> </a:t>
            </a:r>
            <a:r>
              <a:rPr lang="en-US" sz="2160" dirty="0" err="1"/>
              <a:t>bawah</a:t>
            </a:r>
            <a:r>
              <a:rPr lang="en-US" sz="2160" dirty="0"/>
              <a:t> </a:t>
            </a:r>
            <a:r>
              <a:rPr lang="en-US" sz="2160" dirty="0" err="1"/>
              <a:t>dan</a:t>
            </a:r>
            <a:r>
              <a:rPr lang="en-US" sz="2160" dirty="0"/>
              <a:t> logo PMI di </a:t>
            </a:r>
            <a:r>
              <a:rPr lang="en-US" sz="2160" dirty="0" err="1"/>
              <a:t>sebelah</a:t>
            </a:r>
            <a:r>
              <a:rPr lang="en-US" sz="2160" dirty="0"/>
              <a:t> </a:t>
            </a:r>
            <a:r>
              <a:rPr lang="en-US" sz="2160" dirty="0" err="1"/>
              <a:t>kiri</a:t>
            </a:r>
            <a:endParaRPr lang="en-US" sz="2160" dirty="0"/>
          </a:p>
          <a:p>
            <a:r>
              <a:rPr lang="en-US" sz="2160" dirty="0" err="1"/>
              <a:t>uk</a:t>
            </a:r>
            <a:r>
              <a:rPr lang="en-US" sz="2160" dirty="0"/>
              <a:t>. 10 (10-11 </a:t>
            </a:r>
            <a:r>
              <a:rPr lang="en-US" sz="2160" dirty="0" err="1"/>
              <a:t>tahun</a:t>
            </a:r>
            <a:r>
              <a:rPr lang="en-US" sz="2160" dirty="0"/>
              <a:t>) </a:t>
            </a:r>
            <a:r>
              <a:rPr lang="en-US" sz="2160" dirty="0" err="1"/>
              <a:t>lingkar</a:t>
            </a:r>
            <a:r>
              <a:rPr lang="en-US" sz="2160" dirty="0"/>
              <a:t> </a:t>
            </a:r>
            <a:r>
              <a:rPr lang="en-US" sz="2160" dirty="0" err="1"/>
              <a:t>baju</a:t>
            </a:r>
            <a:r>
              <a:rPr lang="en-US" sz="2160" dirty="0"/>
              <a:t> 100 cm, </a:t>
            </a:r>
            <a:r>
              <a:rPr lang="en-US" sz="2160" dirty="0" err="1"/>
              <a:t>Panjang</a:t>
            </a:r>
            <a:r>
              <a:rPr lang="en-US" sz="2160" dirty="0"/>
              <a:t> </a:t>
            </a:r>
            <a:r>
              <a:rPr lang="en-US" sz="2160" dirty="0" err="1"/>
              <a:t>Baju</a:t>
            </a:r>
            <a:r>
              <a:rPr lang="en-US" sz="2160" dirty="0"/>
              <a:t> 72 cm. </a:t>
            </a:r>
            <a:r>
              <a:rPr lang="en-US" sz="2160" dirty="0" err="1"/>
              <a:t>Merek</a:t>
            </a:r>
            <a:r>
              <a:rPr lang="en-US" sz="2160" dirty="0"/>
              <a:t> </a:t>
            </a:r>
            <a:r>
              <a:rPr lang="en-US" sz="2160" dirty="0" err="1"/>
              <a:t>Tisha</a:t>
            </a:r>
            <a:endParaRPr lang="en-US" sz="2160" dirty="0"/>
          </a:p>
        </p:txBody>
      </p:sp>
    </p:spTree>
    <p:extLst>
      <p:ext uri="{BB962C8B-B14F-4D97-AF65-F5344CB8AC3E}">
        <p14:creationId xmlns:p14="http://schemas.microsoft.com/office/powerpoint/2010/main" val="350891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90516" y="3902782"/>
            <a:ext cx="2711849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 err="1"/>
              <a:t>Stetoskop</a:t>
            </a:r>
            <a:r>
              <a:rPr lang="en-US" sz="1440" dirty="0"/>
              <a:t> </a:t>
            </a:r>
            <a:r>
              <a:rPr lang="en-US" sz="1440" dirty="0" err="1"/>
              <a:t>Ekonomis</a:t>
            </a:r>
            <a:r>
              <a:rPr lang="en-US" sz="1440" dirty="0"/>
              <a:t> </a:t>
            </a:r>
            <a:r>
              <a:rPr lang="en-US" sz="1440" dirty="0" err="1"/>
              <a:t>Ungu</a:t>
            </a:r>
            <a:endParaRPr lang="en-US" sz="1440" dirty="0"/>
          </a:p>
          <a:p>
            <a:r>
              <a:rPr lang="en-US" sz="1440" b="1" dirty="0" err="1"/>
              <a:t>Rp</a:t>
            </a:r>
            <a:r>
              <a:rPr lang="en-US" sz="1440" b="1" dirty="0"/>
              <a:t> 55.000</a:t>
            </a:r>
          </a:p>
          <a:p>
            <a:endParaRPr lang="en-US" sz="2160" dirty="0"/>
          </a:p>
        </p:txBody>
      </p:sp>
      <p:sp>
        <p:nvSpPr>
          <p:cNvPr id="11" name="Rounded Rectangle 10"/>
          <p:cNvSpPr/>
          <p:nvPr/>
        </p:nvSpPr>
        <p:spPr>
          <a:xfrm>
            <a:off x="2056883" y="4322021"/>
            <a:ext cx="554413" cy="24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/>
              <a:t>beli</a:t>
            </a:r>
            <a:endParaRPr lang="en-US" sz="1440" dirty="0"/>
          </a:p>
        </p:txBody>
      </p:sp>
      <p:sp>
        <p:nvSpPr>
          <p:cNvPr id="17" name="Rounded Rectangle 16"/>
          <p:cNvSpPr/>
          <p:nvPr/>
        </p:nvSpPr>
        <p:spPr>
          <a:xfrm>
            <a:off x="8669369" y="4372594"/>
            <a:ext cx="554413" cy="24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/>
              <a:t>beli</a:t>
            </a:r>
            <a:endParaRPr lang="en-US" sz="1440" dirty="0"/>
          </a:p>
        </p:txBody>
      </p:sp>
      <p:sp>
        <p:nvSpPr>
          <p:cNvPr id="18" name="Rounded Rectangle 17"/>
          <p:cNvSpPr/>
          <p:nvPr/>
        </p:nvSpPr>
        <p:spPr>
          <a:xfrm>
            <a:off x="5418900" y="4314009"/>
            <a:ext cx="554413" cy="24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/>
              <a:t>beli</a:t>
            </a:r>
            <a:endParaRPr lang="en-US" sz="144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361" y="2397954"/>
            <a:ext cx="2286000" cy="15201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384" y="2256473"/>
            <a:ext cx="2320016" cy="15442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4" y="2167308"/>
            <a:ext cx="2286000" cy="152019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313445" y="3902782"/>
            <a:ext cx="2711849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 err="1"/>
              <a:t>Stetoskop</a:t>
            </a:r>
            <a:r>
              <a:rPr lang="en-US" sz="1440" dirty="0"/>
              <a:t> </a:t>
            </a:r>
            <a:r>
              <a:rPr lang="en-US" sz="1440" dirty="0" err="1"/>
              <a:t>Ekonomis</a:t>
            </a:r>
            <a:r>
              <a:rPr lang="en-US" sz="1440" dirty="0"/>
              <a:t> </a:t>
            </a:r>
            <a:r>
              <a:rPr lang="en-US" sz="1440" dirty="0" err="1"/>
              <a:t>Biru</a:t>
            </a:r>
            <a:endParaRPr lang="en-US" sz="1440" dirty="0"/>
          </a:p>
          <a:p>
            <a:r>
              <a:rPr lang="en-US" sz="1440" b="1" dirty="0" err="1"/>
              <a:t>Rp</a:t>
            </a:r>
            <a:r>
              <a:rPr lang="en-US" sz="1440" b="1" dirty="0"/>
              <a:t> 55.000</a:t>
            </a:r>
          </a:p>
          <a:p>
            <a:endParaRPr lang="en-US" sz="2160" dirty="0"/>
          </a:p>
        </p:txBody>
      </p:sp>
      <p:sp>
        <p:nvSpPr>
          <p:cNvPr id="21" name="TextBox 20"/>
          <p:cNvSpPr txBox="1"/>
          <p:nvPr/>
        </p:nvSpPr>
        <p:spPr>
          <a:xfrm>
            <a:off x="3732467" y="3918144"/>
            <a:ext cx="2711849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 err="1"/>
              <a:t>Stetoskop</a:t>
            </a:r>
            <a:r>
              <a:rPr lang="en-US" sz="1440" dirty="0"/>
              <a:t> </a:t>
            </a:r>
            <a:r>
              <a:rPr lang="en-US" sz="1440" dirty="0" err="1"/>
              <a:t>Ekonomis</a:t>
            </a:r>
            <a:r>
              <a:rPr lang="en-US" sz="1440" dirty="0"/>
              <a:t> </a:t>
            </a:r>
            <a:r>
              <a:rPr lang="en-US" sz="1440" dirty="0" err="1"/>
              <a:t>merah</a:t>
            </a:r>
            <a:endParaRPr lang="en-US" sz="1440" dirty="0"/>
          </a:p>
          <a:p>
            <a:r>
              <a:rPr lang="en-US" sz="1440" b="1" dirty="0" err="1"/>
              <a:t>Rp</a:t>
            </a:r>
            <a:r>
              <a:rPr lang="en-US" sz="1440" b="1" dirty="0"/>
              <a:t> 55.000</a:t>
            </a:r>
          </a:p>
          <a:p>
            <a:endParaRPr lang="en-US" sz="2160" dirty="0"/>
          </a:p>
        </p:txBody>
      </p:sp>
      <p:sp>
        <p:nvSpPr>
          <p:cNvPr id="22" name="Rectangle 21"/>
          <p:cNvSpPr/>
          <p:nvPr/>
        </p:nvSpPr>
        <p:spPr>
          <a:xfrm>
            <a:off x="107843" y="1377537"/>
            <a:ext cx="11788362" cy="648392"/>
          </a:xfrm>
          <a:prstGeom prst="rect">
            <a:avLst/>
          </a:prstGeom>
          <a:solidFill>
            <a:srgbClr val="AAF2FC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23" name="TextBox 22"/>
          <p:cNvSpPr txBox="1"/>
          <p:nvPr/>
        </p:nvSpPr>
        <p:spPr>
          <a:xfrm>
            <a:off x="490516" y="1457759"/>
            <a:ext cx="10411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/>
              <a:t>Home        Aneka </a:t>
            </a:r>
            <a:r>
              <a:rPr lang="en-US" sz="2160" dirty="0" err="1"/>
              <a:t>Kostum</a:t>
            </a:r>
            <a:r>
              <a:rPr lang="en-US" sz="2160" dirty="0"/>
              <a:t>         Aneka </a:t>
            </a:r>
            <a:r>
              <a:rPr lang="en-US" sz="2160" dirty="0" err="1"/>
              <a:t>Mainan</a:t>
            </a:r>
            <a:r>
              <a:rPr lang="en-US" sz="2160" dirty="0"/>
              <a:t>       </a:t>
            </a:r>
            <a:r>
              <a:rPr lang="en-US" sz="2160" dirty="0" err="1"/>
              <a:t>Artikel</a:t>
            </a:r>
            <a:r>
              <a:rPr lang="en-US" sz="2160" dirty="0"/>
              <a:t>        </a:t>
            </a:r>
            <a:r>
              <a:rPr lang="en-US" sz="2160" dirty="0" err="1"/>
              <a:t>Tentang</a:t>
            </a:r>
            <a:r>
              <a:rPr lang="en-US" sz="2160" dirty="0"/>
              <a:t> Kami       </a:t>
            </a:r>
            <a:r>
              <a:rPr lang="en-US" sz="2160" dirty="0" err="1"/>
              <a:t>Hubungi</a:t>
            </a:r>
            <a:r>
              <a:rPr lang="en-US" sz="2160" dirty="0"/>
              <a:t> Kami </a:t>
            </a:r>
            <a:endParaRPr lang="en-US" sz="216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794" y="553414"/>
            <a:ext cx="426790" cy="4286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973" y="509634"/>
            <a:ext cx="485974" cy="462732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336524" y="315028"/>
            <a:ext cx="4789837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</a:bodyPr>
          <a:lstStyle/>
          <a:p>
            <a:pPr algn="ctr"/>
            <a:r>
              <a:rPr lang="en-US" sz="6480" b="1" dirty="0" err="1">
                <a:ln w="12700" cmpd="sng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Kostum</a:t>
            </a:r>
            <a:r>
              <a:rPr lang="en-US" sz="6480" b="1" dirty="0">
                <a:ln w="12700" cmpd="sng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 </a:t>
            </a:r>
            <a:r>
              <a:rPr lang="en-US" sz="6480" b="1" dirty="0" err="1">
                <a:ln w="12700" cmpd="sng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Anak</a:t>
            </a:r>
            <a:endParaRPr lang="en-US" sz="6480" b="1" dirty="0">
              <a:ln w="12700" cmpd="sng">
                <a:solidFill>
                  <a:schemeClr val="accent5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4" y="344202"/>
            <a:ext cx="1771876" cy="69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2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43538" y="2104869"/>
            <a:ext cx="9452256" cy="5438910"/>
            <a:chOff x="775854" y="3438608"/>
            <a:chExt cx="9452256" cy="5438910"/>
          </a:xfrm>
        </p:grpSpPr>
        <p:sp>
          <p:nvSpPr>
            <p:cNvPr id="2" name="Rectangle 1"/>
            <p:cNvSpPr/>
            <p:nvPr/>
          </p:nvSpPr>
          <p:spPr>
            <a:xfrm>
              <a:off x="775854" y="3438608"/>
              <a:ext cx="9291254" cy="54389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04761" y="3561777"/>
              <a:ext cx="6871305" cy="1532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 err="1"/>
                <a:t>Seragam</a:t>
              </a:r>
              <a:r>
                <a:rPr lang="en-US" sz="2160" dirty="0"/>
                <a:t> </a:t>
              </a:r>
              <a:r>
                <a:rPr lang="en-US" sz="2160" dirty="0" err="1"/>
                <a:t>Pramugari</a:t>
              </a:r>
              <a:r>
                <a:rPr lang="en-US" sz="2160" dirty="0"/>
                <a:t> yang </a:t>
              </a:r>
              <a:r>
                <a:rPr lang="en-US" sz="2160" dirty="0" err="1"/>
                <a:t>selalu</a:t>
              </a:r>
              <a:r>
                <a:rPr lang="en-US" sz="2160" dirty="0"/>
                <a:t> Fashionable</a:t>
              </a:r>
            </a:p>
            <a:p>
              <a:r>
                <a:rPr lang="en-US" sz="1440" dirty="0" err="1"/>
                <a:t>Bagi</a:t>
              </a:r>
              <a:r>
                <a:rPr lang="en-US" sz="1440" dirty="0"/>
                <a:t> yang </a:t>
              </a:r>
              <a:r>
                <a:rPr lang="en-US" sz="1440" dirty="0" err="1"/>
                <a:t>senang</a:t>
              </a:r>
              <a:r>
                <a:rPr lang="en-US" sz="1440" dirty="0"/>
                <a:t> </a:t>
              </a:r>
              <a:r>
                <a:rPr lang="en-US" sz="1440" dirty="0" err="1"/>
                <a:t>bepergian</a:t>
              </a:r>
              <a:r>
                <a:rPr lang="en-US" sz="1440" dirty="0"/>
                <a:t> </a:t>
              </a:r>
              <a:r>
                <a:rPr lang="en-US" sz="1440" dirty="0" err="1"/>
                <a:t>keluar</a:t>
              </a:r>
              <a:r>
                <a:rPr lang="en-US" sz="1440" dirty="0"/>
                <a:t> </a:t>
              </a:r>
              <a:r>
                <a:rPr lang="en-US" sz="1440" dirty="0" err="1"/>
                <a:t>kota</a:t>
              </a:r>
              <a:r>
                <a:rPr lang="en-US" sz="1440" dirty="0"/>
                <a:t>, </a:t>
              </a:r>
              <a:r>
                <a:rPr lang="en-US" sz="1440" dirty="0" err="1"/>
                <a:t>moda</a:t>
              </a:r>
              <a:r>
                <a:rPr lang="en-US" sz="1440" dirty="0"/>
                <a:t> </a:t>
              </a:r>
              <a:r>
                <a:rPr lang="en-US" sz="1440" dirty="0" err="1"/>
                <a:t>transportasi</a:t>
              </a:r>
              <a:r>
                <a:rPr lang="en-US" sz="1440" dirty="0"/>
                <a:t> </a:t>
              </a:r>
              <a:r>
                <a:rPr lang="en-US" sz="1440" dirty="0" err="1"/>
                <a:t>udara</a:t>
              </a:r>
              <a:r>
                <a:rPr lang="en-US" sz="1440" dirty="0"/>
                <a:t> </a:t>
              </a:r>
            </a:p>
            <a:p>
              <a:r>
                <a:rPr lang="en-US" sz="1440" dirty="0" err="1"/>
                <a:t>dianggap</a:t>
              </a:r>
              <a:r>
                <a:rPr lang="en-US" sz="1440" dirty="0"/>
                <a:t> paling </a:t>
              </a:r>
              <a:r>
                <a:rPr lang="en-US" sz="1440" dirty="0" err="1"/>
                <a:t>efisien</a:t>
              </a:r>
              <a:r>
                <a:rPr lang="en-US" sz="1440" dirty="0"/>
                <a:t>, </a:t>
              </a:r>
              <a:r>
                <a:rPr lang="en-US" sz="1440" dirty="0" err="1"/>
                <a:t>hemat</a:t>
              </a:r>
              <a:r>
                <a:rPr lang="en-US" sz="1440" dirty="0"/>
                <a:t> </a:t>
              </a:r>
              <a:r>
                <a:rPr lang="en-US" sz="1440" dirty="0" err="1"/>
                <a:t>waktu</a:t>
              </a:r>
              <a:r>
                <a:rPr lang="en-US" sz="1440" dirty="0"/>
                <a:t> </a:t>
              </a:r>
              <a:r>
                <a:rPr lang="en-US" sz="1440" dirty="0" err="1"/>
                <a:t>dan</a:t>
              </a:r>
              <a:r>
                <a:rPr lang="en-US" sz="1440" dirty="0"/>
                <a:t> </a:t>
              </a:r>
              <a:r>
                <a:rPr lang="en-US" sz="1440" dirty="0" err="1"/>
                <a:t>tenaga</a:t>
              </a:r>
              <a:r>
                <a:rPr lang="en-US" sz="1440" dirty="0"/>
                <a:t>. </a:t>
              </a:r>
              <a:r>
                <a:rPr lang="en-US" sz="1440" dirty="0" err="1"/>
                <a:t>perjalanan</a:t>
              </a:r>
              <a:r>
                <a:rPr lang="en-US" sz="1440" dirty="0"/>
                <a:t> yang </a:t>
              </a:r>
              <a:r>
                <a:rPr lang="en-US" sz="1440" dirty="0" err="1"/>
                <a:t>seharusnya</a:t>
              </a:r>
              <a:r>
                <a:rPr lang="en-US" sz="1440" dirty="0"/>
                <a:t> di </a:t>
              </a:r>
              <a:r>
                <a:rPr lang="en-US" sz="1440" dirty="0" err="1"/>
                <a:t>tempuh</a:t>
              </a:r>
              <a:endParaRPr lang="en-US" sz="1440" dirty="0"/>
            </a:p>
            <a:p>
              <a:r>
                <a:rPr lang="en-US" sz="1440" dirty="0" err="1"/>
                <a:t>puluhan</a:t>
              </a:r>
              <a:r>
                <a:rPr lang="en-US" sz="1440" dirty="0"/>
                <a:t> jam, </a:t>
              </a:r>
              <a:r>
                <a:rPr lang="en-US" sz="1440" dirty="0" err="1"/>
                <a:t>kini</a:t>
              </a:r>
              <a:r>
                <a:rPr lang="en-US" sz="1440" dirty="0"/>
                <a:t> </a:t>
              </a:r>
              <a:r>
                <a:rPr lang="en-US" sz="1440" dirty="0" err="1"/>
                <a:t>cukup</a:t>
              </a:r>
              <a:r>
                <a:rPr lang="en-US" sz="1440" dirty="0"/>
                <a:t> di </a:t>
              </a:r>
              <a:r>
                <a:rPr lang="en-US" sz="1440" dirty="0" err="1"/>
                <a:t>singkat</a:t>
              </a:r>
              <a:r>
                <a:rPr lang="en-US" sz="1440" dirty="0"/>
                <a:t> </a:t>
              </a:r>
              <a:r>
                <a:rPr lang="en-US" sz="1440" dirty="0" err="1"/>
                <a:t>menjadi</a:t>
              </a:r>
              <a:r>
                <a:rPr lang="en-US" sz="1440" dirty="0"/>
                <a:t> </a:t>
              </a:r>
              <a:r>
                <a:rPr lang="en-US" sz="1440" dirty="0" err="1"/>
                <a:t>hingga</a:t>
              </a:r>
              <a:r>
                <a:rPr lang="en-US" sz="1440" dirty="0"/>
                <a:t> </a:t>
              </a:r>
              <a:r>
                <a:rPr lang="en-US" sz="1440" dirty="0" err="1"/>
                <a:t>beberapa</a:t>
              </a:r>
              <a:r>
                <a:rPr lang="en-US" sz="1440" dirty="0"/>
                <a:t> jam </a:t>
              </a:r>
              <a:r>
                <a:rPr lang="en-US" sz="1440" dirty="0" err="1"/>
                <a:t>saja</a:t>
              </a:r>
              <a:r>
                <a:rPr lang="en-US" sz="1440" dirty="0"/>
                <a:t>. </a:t>
              </a:r>
              <a:r>
                <a:rPr lang="en-US" sz="1440" dirty="0" err="1"/>
                <a:t>apalagi</a:t>
              </a:r>
              <a:r>
                <a:rPr lang="en-US" sz="1440" dirty="0"/>
                <a:t> </a:t>
              </a:r>
              <a:r>
                <a:rPr lang="en-US" sz="1440" dirty="0" err="1"/>
                <a:t>jika</a:t>
              </a:r>
              <a:r>
                <a:rPr lang="en-US" sz="1440" dirty="0"/>
                <a:t> </a:t>
              </a:r>
            </a:p>
            <a:p>
              <a:r>
                <a:rPr lang="en-US" sz="1440" dirty="0" err="1"/>
                <a:t>menggunakan</a:t>
              </a:r>
              <a:r>
                <a:rPr lang="en-US" sz="1440" dirty="0"/>
                <a:t> </a:t>
              </a:r>
              <a:r>
                <a:rPr lang="en-US" sz="1440" dirty="0" err="1"/>
                <a:t>maskapai</a:t>
              </a:r>
              <a:r>
                <a:rPr lang="en-US" sz="1440" dirty="0"/>
                <a:t> </a:t>
              </a:r>
              <a:r>
                <a:rPr lang="en-US" sz="1440" dirty="0" err="1"/>
                <a:t>penerbangan</a:t>
              </a:r>
              <a:r>
                <a:rPr lang="en-US" sz="1440" dirty="0"/>
                <a:t> </a:t>
              </a:r>
              <a:r>
                <a:rPr lang="en-US" sz="1440" dirty="0" err="1"/>
                <a:t>ternama</a:t>
              </a:r>
              <a:r>
                <a:rPr lang="en-US" sz="1440" dirty="0"/>
                <a:t> yang </a:t>
              </a:r>
              <a:r>
                <a:rPr lang="en-US" sz="1440" dirty="0" err="1"/>
                <a:t>nyaman</a:t>
              </a:r>
              <a:r>
                <a:rPr lang="en-US" sz="1440" dirty="0"/>
                <a:t> </a:t>
              </a:r>
              <a:r>
                <a:rPr lang="en-US" sz="1440" dirty="0" err="1"/>
                <a:t>dan</a:t>
              </a:r>
              <a:r>
                <a:rPr lang="en-US" sz="1440" dirty="0"/>
                <a:t> </a:t>
              </a:r>
              <a:r>
                <a:rPr lang="en-US" sz="1440" dirty="0" err="1"/>
                <a:t>terjamin</a:t>
              </a:r>
              <a:r>
                <a:rPr lang="en-US" sz="1440" dirty="0"/>
                <a:t> </a:t>
              </a:r>
              <a:r>
                <a:rPr lang="en-US" sz="1440" dirty="0" err="1"/>
                <a:t>keamanannya</a:t>
              </a:r>
              <a:r>
                <a:rPr lang="en-US" sz="1440" dirty="0"/>
                <a:t>,</a:t>
              </a:r>
            </a:p>
            <a:p>
              <a:r>
                <a:rPr lang="en-US" sz="1440" dirty="0"/>
                <a:t> </a:t>
              </a:r>
              <a:r>
                <a:rPr lang="en-US" sz="1440" dirty="0" err="1"/>
                <a:t>perjalanan</a:t>
              </a:r>
              <a:r>
                <a:rPr lang="en-US" sz="1440" dirty="0"/>
                <a:t> </a:t>
              </a:r>
              <a:r>
                <a:rPr lang="en-US" sz="1440" dirty="0" err="1"/>
                <a:t>panjang</a:t>
              </a:r>
              <a:r>
                <a:rPr lang="en-US" sz="1440" dirty="0"/>
                <a:t> </a:t>
              </a:r>
              <a:r>
                <a:rPr lang="en-US" sz="1440" dirty="0" err="1"/>
                <a:t>menjadi</a:t>
              </a:r>
              <a:r>
                <a:rPr lang="en-US" sz="1440" dirty="0"/>
                <a:t> </a:t>
              </a:r>
              <a:r>
                <a:rPr lang="en-US" sz="1440" dirty="0" err="1"/>
                <a:t>tak</a:t>
              </a:r>
              <a:r>
                <a:rPr lang="en-US" sz="1440" dirty="0"/>
                <a:t> </a:t>
              </a:r>
              <a:r>
                <a:rPr lang="en-US" sz="1440" dirty="0" err="1"/>
                <a:t>terasa</a:t>
              </a:r>
              <a:r>
                <a:rPr lang="en-US" sz="1440" dirty="0"/>
                <a:t>.</a:t>
              </a:r>
              <a:endParaRPr lang="en-US" sz="144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141" y="3561777"/>
              <a:ext cx="1122578" cy="1686503"/>
            </a:xfrm>
            <a:prstGeom prst="rect">
              <a:avLst/>
            </a:prstGeom>
          </p:spPr>
        </p:pic>
        <p:sp>
          <p:nvSpPr>
            <p:cNvPr id="15" name="Rounded Rectangle 14"/>
            <p:cNvSpPr/>
            <p:nvPr/>
          </p:nvSpPr>
          <p:spPr>
            <a:xfrm>
              <a:off x="6054200" y="4931430"/>
              <a:ext cx="1018903" cy="304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40" dirty="0"/>
                <a:t>click more</a:t>
              </a:r>
              <a:endParaRPr lang="en-US" sz="1440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142" y="5922930"/>
              <a:ext cx="1213808" cy="122529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738046" y="5707028"/>
              <a:ext cx="74900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0" b="1" dirty="0"/>
                <a:t>Marie Curie </a:t>
              </a:r>
              <a:r>
                <a:rPr lang="en-US" sz="1440" b="1" dirty="0" err="1"/>
                <a:t>Peraih</a:t>
              </a:r>
              <a:r>
                <a:rPr lang="en-US" sz="1440" b="1" dirty="0"/>
                <a:t> </a:t>
              </a:r>
              <a:r>
                <a:rPr lang="en-US" sz="1440" b="1" dirty="0" err="1"/>
                <a:t>Dua</a:t>
              </a:r>
              <a:r>
                <a:rPr lang="en-US" sz="1440" b="1" dirty="0"/>
                <a:t> </a:t>
              </a:r>
              <a:r>
                <a:rPr lang="en-US" sz="1440" b="1" dirty="0" err="1"/>
                <a:t>Penghargaan</a:t>
              </a:r>
              <a:r>
                <a:rPr lang="en-US" sz="1440" b="1" dirty="0"/>
                <a:t> Nobel di </a:t>
              </a:r>
              <a:r>
                <a:rPr lang="en-US" sz="1440" b="1" dirty="0" err="1"/>
                <a:t>Bidang</a:t>
              </a:r>
              <a:r>
                <a:rPr lang="en-US" sz="1440" b="1" dirty="0"/>
                <a:t> </a:t>
              </a:r>
              <a:r>
                <a:rPr lang="en-US" sz="1440" b="1" dirty="0" err="1"/>
                <a:t>Sains</a:t>
              </a:r>
              <a:endParaRPr lang="en-US" sz="1440" b="1" dirty="0"/>
            </a:p>
            <a:p>
              <a:r>
                <a:rPr lang="en-US" sz="1440" dirty="0" err="1"/>
                <a:t>Semua</a:t>
              </a:r>
              <a:r>
                <a:rPr lang="en-US" sz="1440" dirty="0"/>
                <a:t> orang </a:t>
              </a:r>
              <a:r>
                <a:rPr lang="en-US" sz="1440" dirty="0" err="1"/>
                <a:t>mengenal</a:t>
              </a:r>
              <a:r>
                <a:rPr lang="en-US" sz="1440" dirty="0"/>
                <a:t> </a:t>
              </a:r>
              <a:r>
                <a:rPr lang="en-US" sz="1440" b="1" dirty="0"/>
                <a:t>Marie Curie</a:t>
              </a:r>
              <a:r>
                <a:rPr lang="en-US" sz="1440" dirty="0"/>
                <a:t> yang </a:t>
              </a:r>
              <a:r>
                <a:rPr lang="en-US" sz="1440" dirty="0" err="1"/>
                <a:t>sangat</a:t>
              </a:r>
              <a:r>
                <a:rPr lang="en-US" sz="1440" dirty="0"/>
                <a:t> </a:t>
              </a:r>
              <a:r>
                <a:rPr lang="en-US" sz="1440" dirty="0" err="1"/>
                <a:t>legendaris</a:t>
              </a:r>
              <a:r>
                <a:rPr lang="en-US" sz="1440" dirty="0"/>
                <a:t>, yang </a:t>
              </a:r>
              <a:r>
                <a:rPr lang="en-US" sz="1440" dirty="0" err="1"/>
                <a:t>sampai</a:t>
              </a:r>
              <a:r>
                <a:rPr lang="en-US" sz="1440" dirty="0"/>
                <a:t> </a:t>
              </a:r>
              <a:r>
                <a:rPr lang="en-US" sz="1440" dirty="0" err="1"/>
                <a:t>saat</a:t>
              </a:r>
              <a:r>
                <a:rPr lang="en-US" sz="1440" dirty="0"/>
                <a:t> </a:t>
              </a:r>
              <a:r>
                <a:rPr lang="en-US" sz="1440" dirty="0" err="1"/>
                <a:t>ini</a:t>
              </a:r>
              <a:r>
                <a:rPr lang="en-US" sz="1440" dirty="0"/>
                <a:t> </a:t>
              </a:r>
              <a:r>
                <a:rPr lang="en-US" sz="1440" dirty="0" err="1"/>
                <a:t>satu-satunya</a:t>
              </a:r>
              <a:r>
                <a:rPr lang="en-US" sz="1440" dirty="0"/>
                <a:t> </a:t>
              </a:r>
              <a:endParaRPr lang="en-US" sz="1440" dirty="0"/>
            </a:p>
            <a:p>
              <a:r>
                <a:rPr lang="en-US" sz="1440" dirty="0" err="1"/>
                <a:t>peraih</a:t>
              </a:r>
              <a:r>
                <a:rPr lang="en-US" sz="1440" dirty="0"/>
                <a:t> </a:t>
              </a:r>
              <a:r>
                <a:rPr lang="en-US" sz="1440" dirty="0" err="1"/>
                <a:t>dua</a:t>
              </a:r>
              <a:r>
                <a:rPr lang="en-US" sz="1440" dirty="0"/>
                <a:t> </a:t>
              </a:r>
              <a:r>
                <a:rPr lang="en-US" sz="1440" dirty="0" err="1"/>
                <a:t>penghargaan</a:t>
              </a:r>
              <a:r>
                <a:rPr lang="en-US" sz="1440" dirty="0"/>
                <a:t> Nobel di </a:t>
              </a:r>
              <a:r>
                <a:rPr lang="en-US" sz="1440" dirty="0" err="1"/>
                <a:t>Bidang</a:t>
              </a:r>
              <a:r>
                <a:rPr lang="en-US" sz="1440" dirty="0"/>
                <a:t> </a:t>
              </a:r>
              <a:r>
                <a:rPr lang="en-US" sz="1440" dirty="0" err="1"/>
                <a:t>Sains</a:t>
              </a:r>
              <a:r>
                <a:rPr lang="en-US" sz="1440" dirty="0"/>
                <a:t>, </a:t>
              </a:r>
              <a:r>
                <a:rPr lang="en-US" sz="1440" dirty="0" err="1"/>
                <a:t>penghargaan</a:t>
              </a:r>
              <a:r>
                <a:rPr lang="en-US" sz="1440" dirty="0"/>
                <a:t> yang </a:t>
              </a:r>
              <a:r>
                <a:rPr lang="en-US" sz="1440" dirty="0" err="1"/>
                <a:t>diterimanya</a:t>
              </a:r>
              <a:r>
                <a:rPr lang="en-US" sz="1440" dirty="0"/>
                <a:t> </a:t>
              </a:r>
              <a:r>
                <a:rPr lang="en-US" sz="1440" dirty="0" err="1"/>
                <a:t>untuk</a:t>
              </a:r>
              <a:r>
                <a:rPr lang="en-US" sz="1440" dirty="0"/>
                <a:t> </a:t>
              </a:r>
              <a:r>
                <a:rPr lang="en-US" sz="1440" dirty="0" err="1"/>
                <a:t>dua</a:t>
              </a:r>
              <a:r>
                <a:rPr lang="en-US" sz="1440" dirty="0"/>
                <a:t> subject </a:t>
              </a:r>
              <a:endParaRPr lang="en-US" sz="1440" dirty="0"/>
            </a:p>
            <a:p>
              <a:r>
                <a:rPr lang="en-US" sz="1440" dirty="0"/>
                <a:t>yang </a:t>
              </a:r>
              <a:r>
                <a:rPr lang="en-US" sz="1440" dirty="0" err="1"/>
                <a:t>berbeda</a:t>
              </a:r>
              <a:r>
                <a:rPr lang="en-US" sz="1440" dirty="0"/>
                <a:t>, </a:t>
              </a:r>
              <a:r>
                <a:rPr lang="en-US" sz="1440" dirty="0" err="1"/>
                <a:t>tahun</a:t>
              </a:r>
              <a:r>
                <a:rPr lang="en-US" sz="1440" dirty="0"/>
                <a:t> 1903 Marie </a:t>
              </a:r>
              <a:r>
                <a:rPr lang="en-US" sz="1440" dirty="0" err="1"/>
                <a:t>mendapatkan</a:t>
              </a:r>
              <a:r>
                <a:rPr lang="en-US" sz="1440" dirty="0"/>
                <a:t> </a:t>
              </a:r>
              <a:r>
                <a:rPr lang="en-US" sz="1440" dirty="0" err="1"/>
                <a:t>penghargaan</a:t>
              </a:r>
              <a:r>
                <a:rPr lang="en-US" sz="1440" dirty="0"/>
                <a:t> Nobel di </a:t>
              </a:r>
              <a:r>
                <a:rPr lang="en-US" sz="1440" dirty="0" err="1"/>
                <a:t>bidang</a:t>
              </a:r>
              <a:r>
                <a:rPr lang="en-US" sz="1440" dirty="0"/>
                <a:t> </a:t>
              </a:r>
              <a:r>
                <a:rPr lang="en-US" sz="1440" dirty="0" err="1"/>
                <a:t>Fisika</a:t>
              </a:r>
              <a:r>
                <a:rPr lang="en-US" sz="1440" dirty="0"/>
                <a:t> </a:t>
              </a:r>
              <a:r>
                <a:rPr lang="en-US" sz="1440" dirty="0" err="1"/>
                <a:t>dan</a:t>
              </a:r>
              <a:r>
                <a:rPr lang="en-US" sz="1440" dirty="0"/>
                <a:t> </a:t>
              </a:r>
              <a:r>
                <a:rPr lang="en-US" sz="1440" dirty="0" err="1"/>
                <a:t>tahun</a:t>
              </a:r>
              <a:r>
                <a:rPr lang="en-US" sz="1440" dirty="0"/>
                <a:t> </a:t>
              </a:r>
              <a:endParaRPr lang="en-US" sz="1440" dirty="0"/>
            </a:p>
            <a:p>
              <a:r>
                <a:rPr lang="en-US" sz="1440" dirty="0"/>
                <a:t>1911 </a:t>
              </a:r>
              <a:r>
                <a:rPr lang="en-US" sz="1440" dirty="0" err="1"/>
                <a:t>dibidang</a:t>
              </a:r>
              <a:r>
                <a:rPr lang="en-US" sz="1440" dirty="0"/>
                <a:t> Kimia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054200" y="6773468"/>
              <a:ext cx="1018903" cy="304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40" dirty="0"/>
                <a:t>click more</a:t>
              </a:r>
              <a:endParaRPr lang="en-US" sz="144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141" y="7452935"/>
              <a:ext cx="1322484" cy="132248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728913" y="7396712"/>
              <a:ext cx="123790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0" b="1" dirty="0" err="1"/>
                <a:t>Dokter</a:t>
              </a:r>
              <a:r>
                <a:rPr lang="en-US" sz="1440" b="1" dirty="0"/>
                <a:t> </a:t>
              </a:r>
              <a:r>
                <a:rPr lang="en-US" sz="1440" b="1" dirty="0" err="1"/>
                <a:t>Bedah</a:t>
              </a:r>
              <a:endParaRPr lang="en-US" sz="1440" b="1" dirty="0"/>
            </a:p>
            <a:p>
              <a:r>
                <a:rPr lang="en-US" sz="1440" dirty="0" err="1"/>
                <a:t>blalllabalalal</a:t>
              </a:r>
              <a:endParaRPr lang="en-US" sz="144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980007" y="8428115"/>
              <a:ext cx="1018903" cy="304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40" dirty="0"/>
                <a:t>click more</a:t>
              </a:r>
              <a:endParaRPr lang="en-US" sz="144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07843" y="1377537"/>
            <a:ext cx="11788362" cy="648392"/>
          </a:xfrm>
          <a:prstGeom prst="rect">
            <a:avLst/>
          </a:prstGeom>
          <a:solidFill>
            <a:srgbClr val="AAF2FC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24" name="TextBox 23"/>
          <p:cNvSpPr txBox="1"/>
          <p:nvPr/>
        </p:nvSpPr>
        <p:spPr>
          <a:xfrm>
            <a:off x="490516" y="1457759"/>
            <a:ext cx="10411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/>
              <a:t>Home        Aneka </a:t>
            </a:r>
            <a:r>
              <a:rPr lang="en-US" sz="2160" dirty="0" err="1"/>
              <a:t>Kostum</a:t>
            </a:r>
            <a:r>
              <a:rPr lang="en-US" sz="2160" dirty="0"/>
              <a:t>         Aneka </a:t>
            </a:r>
            <a:r>
              <a:rPr lang="en-US" sz="2160" dirty="0" err="1"/>
              <a:t>Mainan</a:t>
            </a:r>
            <a:r>
              <a:rPr lang="en-US" sz="2160" dirty="0"/>
              <a:t>       </a:t>
            </a:r>
            <a:r>
              <a:rPr lang="en-US" sz="2160" dirty="0" err="1"/>
              <a:t>Artikel</a:t>
            </a:r>
            <a:r>
              <a:rPr lang="en-US" sz="2160" dirty="0"/>
              <a:t>        </a:t>
            </a:r>
            <a:r>
              <a:rPr lang="en-US" sz="2160" dirty="0" err="1"/>
              <a:t>Tentang</a:t>
            </a:r>
            <a:r>
              <a:rPr lang="en-US" sz="2160" dirty="0"/>
              <a:t> Kami       </a:t>
            </a:r>
            <a:r>
              <a:rPr lang="en-US" sz="2160" dirty="0" err="1"/>
              <a:t>Hubungi</a:t>
            </a:r>
            <a:r>
              <a:rPr lang="en-US" sz="2160" dirty="0"/>
              <a:t> Kami </a:t>
            </a:r>
            <a:endParaRPr lang="en-US" sz="216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794" y="553414"/>
            <a:ext cx="426790" cy="42869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973" y="509634"/>
            <a:ext cx="485974" cy="46273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336524" y="315028"/>
            <a:ext cx="4789837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</a:bodyPr>
          <a:lstStyle/>
          <a:p>
            <a:pPr algn="ctr"/>
            <a:r>
              <a:rPr lang="en-US" sz="6480" b="1" dirty="0" err="1">
                <a:ln w="12700" cmpd="sng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Kostum</a:t>
            </a:r>
            <a:r>
              <a:rPr lang="en-US" sz="6480" b="1" dirty="0">
                <a:ln w="12700" cmpd="sng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 </a:t>
            </a:r>
            <a:r>
              <a:rPr lang="en-US" sz="6480" b="1" dirty="0" err="1">
                <a:ln w="12700" cmpd="sng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Anak</a:t>
            </a:r>
            <a:endParaRPr lang="en-US" sz="6480" b="1" dirty="0">
              <a:ln w="12700" cmpd="sng">
                <a:solidFill>
                  <a:schemeClr val="accent5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4" y="344202"/>
            <a:ext cx="1771876" cy="69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2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0101" y="5287381"/>
            <a:ext cx="4517712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 err="1"/>
              <a:t>Alamat</a:t>
            </a:r>
            <a:r>
              <a:rPr lang="en-US" sz="2160" dirty="0"/>
              <a:t> : </a:t>
            </a:r>
            <a:endParaRPr lang="en-US" sz="2160" dirty="0"/>
          </a:p>
          <a:p>
            <a:r>
              <a:rPr lang="en-US" sz="2160" dirty="0"/>
              <a:t>Jl. </a:t>
            </a:r>
            <a:r>
              <a:rPr lang="en-US" sz="2160" dirty="0" err="1"/>
              <a:t>Kedaung</a:t>
            </a:r>
            <a:r>
              <a:rPr lang="en-US" sz="2160" dirty="0"/>
              <a:t> IV No. 20A </a:t>
            </a:r>
            <a:r>
              <a:rPr lang="en-US" sz="2160" dirty="0" err="1"/>
              <a:t>Rt</a:t>
            </a:r>
            <a:r>
              <a:rPr lang="en-US" sz="2160" dirty="0"/>
              <a:t> 011, </a:t>
            </a:r>
            <a:r>
              <a:rPr lang="en-US" sz="2160" dirty="0" err="1"/>
              <a:t>Rw</a:t>
            </a:r>
            <a:r>
              <a:rPr lang="en-US" sz="2160" dirty="0"/>
              <a:t> 011 </a:t>
            </a:r>
          </a:p>
          <a:p>
            <a:r>
              <a:rPr lang="en-US" sz="2160" dirty="0" err="1"/>
              <a:t>Petukangan</a:t>
            </a:r>
            <a:r>
              <a:rPr lang="en-US" sz="2160" dirty="0"/>
              <a:t> Utara, </a:t>
            </a:r>
            <a:r>
              <a:rPr lang="en-US" sz="2160" dirty="0" err="1"/>
              <a:t>Pesanggrahan</a:t>
            </a:r>
            <a:endParaRPr lang="en-US" sz="2160" dirty="0"/>
          </a:p>
          <a:p>
            <a:r>
              <a:rPr lang="en-US" sz="2160" dirty="0"/>
              <a:t>Jakarta Selatan</a:t>
            </a:r>
            <a:endParaRPr lang="en-US" sz="216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59" y="3522407"/>
            <a:ext cx="1028700" cy="1028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744" y="3465257"/>
            <a:ext cx="1085850" cy="1085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89" y="3540578"/>
            <a:ext cx="1980286" cy="7551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0102" y="2847715"/>
            <a:ext cx="150682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 err="1"/>
              <a:t>Toko</a:t>
            </a:r>
            <a:r>
              <a:rPr lang="en-US" sz="2160" dirty="0"/>
              <a:t> Online</a:t>
            </a:r>
            <a:endParaRPr lang="en-US" sz="2160" dirty="0"/>
          </a:p>
        </p:txBody>
      </p:sp>
      <p:sp>
        <p:nvSpPr>
          <p:cNvPr id="13" name="TextBox 12"/>
          <p:cNvSpPr txBox="1"/>
          <p:nvPr/>
        </p:nvSpPr>
        <p:spPr>
          <a:xfrm>
            <a:off x="1072090" y="2361106"/>
            <a:ext cx="16899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b="1" dirty="0"/>
              <a:t>KOSTUMPRO</a:t>
            </a:r>
            <a:endParaRPr lang="en-US" sz="216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93" y="4969581"/>
            <a:ext cx="4070556" cy="300181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7843" y="1377537"/>
            <a:ext cx="11788362" cy="648392"/>
          </a:xfrm>
          <a:prstGeom prst="rect">
            <a:avLst/>
          </a:prstGeom>
          <a:solidFill>
            <a:srgbClr val="AAF2FC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16" name="TextBox 15"/>
          <p:cNvSpPr txBox="1"/>
          <p:nvPr/>
        </p:nvSpPr>
        <p:spPr>
          <a:xfrm>
            <a:off x="490516" y="1457759"/>
            <a:ext cx="10411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/>
              <a:t>Home        Aneka </a:t>
            </a:r>
            <a:r>
              <a:rPr lang="en-US" sz="2160" dirty="0" err="1"/>
              <a:t>Kostum</a:t>
            </a:r>
            <a:r>
              <a:rPr lang="en-US" sz="2160" dirty="0"/>
              <a:t>         Aneka </a:t>
            </a:r>
            <a:r>
              <a:rPr lang="en-US" sz="2160" dirty="0" err="1"/>
              <a:t>Mainan</a:t>
            </a:r>
            <a:r>
              <a:rPr lang="en-US" sz="2160" dirty="0"/>
              <a:t>       </a:t>
            </a:r>
            <a:r>
              <a:rPr lang="en-US" sz="2160" dirty="0" err="1"/>
              <a:t>Artikel</a:t>
            </a:r>
            <a:r>
              <a:rPr lang="en-US" sz="2160" dirty="0"/>
              <a:t>        </a:t>
            </a:r>
            <a:r>
              <a:rPr lang="en-US" sz="2160" dirty="0" err="1"/>
              <a:t>Tentang</a:t>
            </a:r>
            <a:r>
              <a:rPr lang="en-US" sz="2160" dirty="0"/>
              <a:t> Kami       </a:t>
            </a:r>
            <a:r>
              <a:rPr lang="en-US" sz="2160" dirty="0" err="1"/>
              <a:t>Hubungi</a:t>
            </a:r>
            <a:r>
              <a:rPr lang="en-US" sz="2160" dirty="0"/>
              <a:t> Kami </a:t>
            </a:r>
            <a:endParaRPr lang="en-US" sz="216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794" y="553414"/>
            <a:ext cx="426790" cy="4286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973" y="509634"/>
            <a:ext cx="485974" cy="46273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36524" y="315028"/>
            <a:ext cx="4789837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</a:bodyPr>
          <a:lstStyle/>
          <a:p>
            <a:pPr algn="ctr"/>
            <a:r>
              <a:rPr lang="en-US" sz="6480" b="1" dirty="0" err="1">
                <a:ln w="12700" cmpd="sng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Kostum</a:t>
            </a:r>
            <a:r>
              <a:rPr lang="en-US" sz="6480" b="1" dirty="0">
                <a:ln w="12700" cmpd="sng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 </a:t>
            </a:r>
            <a:r>
              <a:rPr lang="en-US" sz="6480" b="1" dirty="0" err="1">
                <a:ln w="12700" cmpd="sng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Anak</a:t>
            </a:r>
            <a:endParaRPr lang="en-US" sz="6480" b="1" dirty="0">
              <a:ln w="12700" cmpd="sng">
                <a:solidFill>
                  <a:schemeClr val="accent5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4" y="344202"/>
            <a:ext cx="1771876" cy="69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4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471</Words>
  <Application>Microsoft Office PowerPoint</Application>
  <PresentationFormat>Custom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</dc:creator>
  <cp:lastModifiedBy>Mala</cp:lastModifiedBy>
  <cp:revision>21</cp:revision>
  <dcterms:created xsi:type="dcterms:W3CDTF">2017-04-18T02:54:26Z</dcterms:created>
  <dcterms:modified xsi:type="dcterms:W3CDTF">2017-04-25T04:36:43Z</dcterms:modified>
</cp:coreProperties>
</file>