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1" r:id="rId8"/>
    <p:sldId id="262" r:id="rId9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4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A163-F34A-41F0-9828-54085DBA609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8.jp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9.png"/><Relationship Id="rId7" Type="http://schemas.openxmlformats.org/officeDocument/2006/relationships/image" Target="../media/image2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0.jpg"/><Relationship Id="rId9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9.png"/><Relationship Id="rId7" Type="http://schemas.openxmlformats.org/officeDocument/2006/relationships/hyperlink" Target="http://kostumpro.blogspot.co.id/2017/01/marie-curie-peraih-dua-penghargaan-Nobel-dibidang-Sain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jp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32.wmf"/><Relationship Id="rId5" Type="http://schemas.openxmlformats.org/officeDocument/2006/relationships/image" Target="../media/image10.jp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06" y="3031342"/>
            <a:ext cx="2142294" cy="26448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1133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Kostum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" y="4650118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200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Mainan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" y="2901248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1350" y="4814738"/>
            <a:ext cx="1617856" cy="12133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9" y="3118595"/>
            <a:ext cx="2261523" cy="33922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25678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Jumper &amp; </a:t>
            </a:r>
            <a:r>
              <a:rPr lang="en-US" sz="2800" b="1" dirty="0" err="1" smtClean="0"/>
              <a:t>Kaos</a:t>
            </a:r>
            <a:endParaRPr lang="en-US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0" y="3846305"/>
            <a:ext cx="1769004" cy="19368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35" y="3624112"/>
            <a:ext cx="1512592" cy="20140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992327" y="1021779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765270" y="1316330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8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12037" y="3118595"/>
            <a:ext cx="2743508" cy="3766105"/>
            <a:chOff x="159349" y="2954009"/>
            <a:chExt cx="2743508" cy="3766105"/>
          </a:xfrm>
        </p:grpSpPr>
        <p:sp>
          <p:nvSpPr>
            <p:cNvPr id="44" name="Rectangle 43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Tangan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Panjang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92108" y="3131486"/>
            <a:ext cx="2743508" cy="3766105"/>
            <a:chOff x="159349" y="2954009"/>
            <a:chExt cx="2743508" cy="3766105"/>
          </a:xfrm>
        </p:grpSpPr>
        <p:sp>
          <p:nvSpPr>
            <p:cNvPr id="27" name="Rectangle 26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Tangan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Pendek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" y="3118595"/>
            <a:ext cx="1987858" cy="245414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254325" y="12462711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6827" y="3116972"/>
            <a:ext cx="2743508" cy="3766105"/>
            <a:chOff x="159349" y="2954009"/>
            <a:chExt cx="2743508" cy="3766105"/>
          </a:xfrm>
        </p:grpSpPr>
        <p:sp>
          <p:nvSpPr>
            <p:cNvPr id="48" name="Rectangle 47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Bedah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150.000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160.000</a:t>
              </a:r>
              <a:endParaRPr lang="en-US" sz="1600" b="1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847453" y="3103650"/>
            <a:ext cx="2743508" cy="3766105"/>
            <a:chOff x="159349" y="2954009"/>
            <a:chExt cx="2743508" cy="3766105"/>
          </a:xfrm>
        </p:grpSpPr>
        <p:sp>
          <p:nvSpPr>
            <p:cNvPr id="52" name="Rectangle 51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Pemadam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Kebakaran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170.000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180.000</a:t>
              </a:r>
              <a:endParaRPr lang="en-US" sz="16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38" y="3175028"/>
            <a:ext cx="2551955" cy="255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64" y="3146562"/>
            <a:ext cx="2171650" cy="2714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06" y="3175028"/>
            <a:ext cx="1859274" cy="266881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185980" y="7444945"/>
            <a:ext cx="2977901" cy="3766105"/>
            <a:chOff x="178954" y="2954009"/>
            <a:chExt cx="2977901" cy="3766105"/>
          </a:xfrm>
        </p:grpSpPr>
        <p:sp>
          <p:nvSpPr>
            <p:cNvPr id="56" name="Rectangle 55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348" y="5633364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Pilot</a:t>
              </a:r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190.000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200.000</a:t>
              </a:r>
              <a:endParaRPr lang="en-US" sz="1600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7" y="7433430"/>
            <a:ext cx="1334213" cy="2734792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041804" y="7461337"/>
            <a:ext cx="2743508" cy="3766105"/>
            <a:chOff x="159349" y="2954009"/>
            <a:chExt cx="2743508" cy="3766105"/>
          </a:xfrm>
        </p:grpSpPr>
        <p:sp>
          <p:nvSpPr>
            <p:cNvPr id="60" name="Rectangle 59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Pramugari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964450" y="7439522"/>
            <a:ext cx="2827075" cy="3766105"/>
            <a:chOff x="178954" y="2954009"/>
            <a:chExt cx="2827075" cy="3766105"/>
          </a:xfrm>
        </p:grpSpPr>
        <p:sp>
          <p:nvSpPr>
            <p:cNvPr id="64" name="Rectangle 63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2522" y="5652467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Guru </a:t>
              </a:r>
              <a:r>
                <a:rPr lang="en-US" sz="1600" dirty="0" err="1" smtClean="0"/>
                <a:t>laki-laki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145.000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155.000</a:t>
              </a:r>
              <a:endParaRPr lang="en-US" sz="16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37" y="7459556"/>
            <a:ext cx="1805777" cy="27086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65" y="7464320"/>
            <a:ext cx="1860213" cy="2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5689982" y="4466768"/>
            <a:ext cx="2178583" cy="3935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6820" y="2341355"/>
            <a:ext cx="274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Baju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Dokter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Tangan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Panjang</a:t>
            </a:r>
            <a:endParaRPr lang="en-US" sz="1600" b="1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7" y="2976408"/>
            <a:ext cx="3530562" cy="435871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664165" y="1691826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7898659"/>
            <a:ext cx="651730" cy="1361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04" y="7898659"/>
            <a:ext cx="740239" cy="180453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276820" y="2807131"/>
            <a:ext cx="106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endParaRPr lang="en-US" sz="16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689175" y="2807131"/>
            <a:ext cx="2188732" cy="45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9174" y="2862105"/>
            <a:ext cx="184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Pilih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Opsi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Ukuran</a:t>
            </a:r>
            <a:r>
              <a:rPr lang="en-US" sz="1600" b="1" dirty="0" smtClean="0"/>
              <a:t>    </a:t>
            </a:r>
            <a:endParaRPr lang="en-US" sz="16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699323" y="3279174"/>
            <a:ext cx="21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3 (3-4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    </a:t>
            </a:r>
            <a:endParaRPr lang="en-US" sz="1600" b="1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699325" y="3224200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99324" y="3698274"/>
            <a:ext cx="216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4 (4-5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</a:t>
            </a:r>
            <a:endParaRPr lang="en-US" sz="1600" b="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5699325" y="3643300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3974" y="4096075"/>
            <a:ext cx="216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5 (5-6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703975" y="4041101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03974" y="4483045"/>
            <a:ext cx="217858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6 (6-7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5689174" y="4864569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82222" y="4910494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7 (7-8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703975" y="5265248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97023" y="5311173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8 (8-9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89174" y="5685187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82222" y="5731112"/>
            <a:ext cx="2071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9 (9-10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89174" y="6103006"/>
            <a:ext cx="2178583" cy="393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701272" y="6129881"/>
            <a:ext cx="2279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10 (10-11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52516" y="282717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7867757" y="2807131"/>
            <a:ext cx="390492" cy="435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49655" y="7109460"/>
            <a:ext cx="35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Qty</a:t>
            </a:r>
            <a:r>
              <a:rPr lang="en-US" dirty="0" smtClean="0"/>
              <a:t>             Price                          Total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4749655" y="7614448"/>
            <a:ext cx="665677" cy="448926"/>
            <a:chOff x="5697023" y="8675899"/>
            <a:chExt cx="1329318" cy="1134851"/>
          </a:xfrm>
        </p:grpSpPr>
        <p:sp>
          <p:nvSpPr>
            <p:cNvPr id="33" name="Rectangle 32"/>
            <p:cNvSpPr/>
            <p:nvPr/>
          </p:nvSpPr>
          <p:spPr>
            <a:xfrm>
              <a:off x="5697023" y="8675899"/>
              <a:ext cx="1323304" cy="1134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noFill/>
                </a:rPr>
                <a:t>1</a:t>
              </a:r>
              <a:endParaRPr lang="en-US" dirty="0">
                <a:noFill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11815" y="8675899"/>
              <a:ext cx="408512" cy="567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17829" y="9231336"/>
              <a:ext cx="408512" cy="567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685400" y="8881552"/>
              <a:ext cx="241862" cy="25973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flipV="1">
              <a:off x="6663053" y="9388759"/>
              <a:ext cx="264209" cy="30796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703974" y="7614448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Rp</a:t>
            </a:r>
            <a:r>
              <a:rPr lang="en-US" dirty="0" smtClean="0"/>
              <a:t> 100.000             </a:t>
            </a:r>
            <a:r>
              <a:rPr lang="en-US" dirty="0" err="1" smtClean="0"/>
              <a:t>Rp</a:t>
            </a:r>
            <a:r>
              <a:rPr lang="en-US" dirty="0" smtClean="0"/>
              <a:t>.  200.000  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508835" y="8800924"/>
            <a:ext cx="2209055" cy="4773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Cart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020327" y="8762227"/>
            <a:ext cx="2209055" cy="477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Beli</a:t>
            </a:r>
            <a:r>
              <a:rPr lang="en-US" dirty="0" smtClean="0"/>
              <a:t>  </a:t>
            </a:r>
            <a:r>
              <a:rPr lang="en-US" dirty="0" err="1" smtClean="0"/>
              <a:t>Sekarang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47747" y="9757411"/>
            <a:ext cx="10296504" cy="6194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938127" y="9787233"/>
            <a:ext cx="2591797" cy="540017"/>
            <a:chOff x="913404" y="10976120"/>
            <a:chExt cx="2591797" cy="540017"/>
          </a:xfrm>
        </p:grpSpPr>
        <p:sp>
          <p:nvSpPr>
            <p:cNvPr id="105" name="Rectangle 104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13404" y="11052170"/>
              <a:ext cx="1685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Kondisi</a:t>
              </a:r>
              <a:r>
                <a:rPr lang="en-US" dirty="0" smtClean="0"/>
                <a:t> </a:t>
              </a:r>
              <a:r>
                <a:rPr lang="en-US" dirty="0" err="1" smtClean="0"/>
                <a:t>Produk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060657" y="9795182"/>
            <a:ext cx="2591797" cy="540017"/>
            <a:chOff x="913404" y="10976120"/>
            <a:chExt cx="2591797" cy="540017"/>
          </a:xfrm>
        </p:grpSpPr>
        <p:sp>
          <p:nvSpPr>
            <p:cNvPr id="109" name="Rectangle 108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3404" y="11052170"/>
              <a:ext cx="140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Berat</a:t>
              </a:r>
              <a:r>
                <a:rPr lang="en-US" dirty="0" smtClean="0"/>
                <a:t> </a:t>
              </a:r>
              <a:r>
                <a:rPr lang="en-US" dirty="0" err="1" smtClean="0"/>
                <a:t>Produk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478479" y="9787233"/>
            <a:ext cx="2591797" cy="540017"/>
            <a:chOff x="913404" y="10976120"/>
            <a:chExt cx="2591797" cy="540017"/>
          </a:xfrm>
        </p:grpSpPr>
        <p:sp>
          <p:nvSpPr>
            <p:cNvPr id="112" name="Rectangle 111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3404" y="11052170"/>
              <a:ext cx="1392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Produk</a:t>
              </a:r>
              <a:r>
                <a:rPr lang="en-US" dirty="0" smtClean="0"/>
                <a:t>  </a:t>
              </a:r>
              <a:r>
                <a:rPr lang="en-US" dirty="0" err="1" smtClean="0"/>
                <a:t>Baru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2454" y="9795182"/>
            <a:ext cx="2591797" cy="540017"/>
            <a:chOff x="913404" y="10976120"/>
            <a:chExt cx="2591797" cy="540017"/>
          </a:xfrm>
        </p:grpSpPr>
        <p:sp>
          <p:nvSpPr>
            <p:cNvPr id="115" name="Rectangle 114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3404" y="11052170"/>
              <a:ext cx="1262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0.4       Kg</a:t>
              </a:r>
              <a:endParaRPr lang="en-US" dirty="0"/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062095" y="10508266"/>
            <a:ext cx="10067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Jas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selutut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Oxford yang </a:t>
            </a:r>
            <a:r>
              <a:rPr lang="en-US" dirty="0" err="1"/>
              <a:t>nyaman</a:t>
            </a:r>
            <a:r>
              <a:rPr lang="en-US" dirty="0"/>
              <a:t> di </a:t>
            </a:r>
            <a:r>
              <a:rPr lang="en-US" dirty="0" err="1"/>
              <a:t>pakai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, </a:t>
            </a:r>
            <a:r>
              <a:rPr lang="en-US" dirty="0" err="1"/>
              <a:t>lengan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dengna</a:t>
            </a:r>
            <a:r>
              <a:rPr lang="en-US" dirty="0"/>
              <a:t> </a:t>
            </a:r>
            <a:r>
              <a:rPr lang="en-US" dirty="0" err="1"/>
              <a:t>kancing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kantong</a:t>
            </a:r>
            <a:r>
              <a:rPr lang="en-US" dirty="0"/>
              <a:t> di </a:t>
            </a:r>
            <a:r>
              <a:rPr lang="en-US" dirty="0" err="1"/>
              <a:t>bagiah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logo di dada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Merek</a:t>
            </a:r>
            <a:r>
              <a:rPr lang="en-US" dirty="0"/>
              <a:t> Tisha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Accessories </a:t>
            </a:r>
            <a:r>
              <a:rPr lang="en-US" dirty="0" err="1"/>
              <a:t>lainnya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uk.3 (3-4 </a:t>
            </a:r>
            <a:r>
              <a:rPr lang="en-US" dirty="0" err="1" smtClean="0"/>
              <a:t>Tahun</a:t>
            </a:r>
            <a:r>
              <a:rPr lang="en-US" dirty="0" smtClean="0"/>
              <a:t>) -</a:t>
            </a:r>
            <a:r>
              <a:rPr lang="en-US" dirty="0" err="1" smtClean="0"/>
              <a:t>Lingkar</a:t>
            </a:r>
            <a:r>
              <a:rPr lang="en-US" dirty="0" smtClean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68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 smtClean="0"/>
              <a:t>baju</a:t>
            </a:r>
            <a:r>
              <a:rPr lang="en-US" dirty="0" smtClean="0"/>
              <a:t> 59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uk.4 (4-5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76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60 cm</a:t>
            </a:r>
          </a:p>
          <a:p>
            <a:r>
              <a:rPr lang="en-US" dirty="0" smtClean="0"/>
              <a:t>uk.5 (5-6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80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62 cm</a:t>
            </a:r>
          </a:p>
          <a:p>
            <a:r>
              <a:rPr lang="en-US" dirty="0" smtClean="0"/>
              <a:t>uk.6 (6-7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84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64 cm</a:t>
            </a:r>
          </a:p>
          <a:p>
            <a:r>
              <a:rPr lang="en-US" dirty="0" smtClean="0"/>
              <a:t>uk.7 (7-8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8</a:t>
            </a:r>
            <a:r>
              <a:rPr lang="en-US" dirty="0" smtClean="0"/>
              <a:t>8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66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uk.8 (8-9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92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68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uk.9 (9-10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96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70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uk.10 (10-11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100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72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HARAP di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persentil</a:t>
            </a:r>
            <a:r>
              <a:rPr lang="en-US" dirty="0"/>
              <a:t> normal, </a:t>
            </a:r>
            <a:r>
              <a:rPr lang="en-US" dirty="0" err="1"/>
              <a:t>sebaiknya</a:t>
            </a:r>
            <a:r>
              <a:rPr lang="en-US" dirty="0"/>
              <a:t> di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2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5689982" y="4741088"/>
            <a:ext cx="2178583" cy="3935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4887" y="2067186"/>
            <a:ext cx="274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Baju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Dokter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Bedah</a:t>
            </a:r>
            <a:endParaRPr lang="en-US" sz="1600" b="1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664165" y="1691826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76820" y="3081451"/>
            <a:ext cx="106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endParaRPr lang="en-US" sz="16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5689174" y="3136425"/>
            <a:ext cx="184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Pilih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Opsi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Produk</a:t>
            </a:r>
            <a:endParaRPr lang="en-US" sz="16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699323" y="3530634"/>
            <a:ext cx="21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3 (3-4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    </a:t>
            </a:r>
            <a:endParaRPr lang="en-US" sz="1600" b="1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699325" y="3521380"/>
            <a:ext cx="2293490" cy="327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99324" y="3972594"/>
            <a:ext cx="216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4 (4-5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</a:t>
            </a:r>
            <a:endParaRPr lang="en-US" sz="16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03974" y="4370395"/>
            <a:ext cx="216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5 (5-6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5703974" y="4757365"/>
            <a:ext cx="217858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6 (6-7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682222" y="5184814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7 (7-8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97023" y="5585493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8 (8-9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82222" y="6005432"/>
            <a:ext cx="2071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9 (9-10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01272" y="6404201"/>
            <a:ext cx="2279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10 (10-11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22414" y="30873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031931" y="3058591"/>
            <a:ext cx="390492" cy="435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49655" y="7383780"/>
            <a:ext cx="35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Qty</a:t>
            </a:r>
            <a:r>
              <a:rPr lang="en-US" dirty="0" smtClean="0"/>
              <a:t>             Price                          Total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4749655" y="7888768"/>
            <a:ext cx="665677" cy="448926"/>
            <a:chOff x="5697023" y="8675899"/>
            <a:chExt cx="1329318" cy="1134851"/>
          </a:xfrm>
        </p:grpSpPr>
        <p:sp>
          <p:nvSpPr>
            <p:cNvPr id="33" name="Rectangle 32"/>
            <p:cNvSpPr/>
            <p:nvPr/>
          </p:nvSpPr>
          <p:spPr>
            <a:xfrm>
              <a:off x="5697023" y="8675899"/>
              <a:ext cx="1323304" cy="1134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noFill/>
                </a:rPr>
                <a:t>1</a:t>
              </a:r>
              <a:endParaRPr lang="en-US" dirty="0">
                <a:noFill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11815" y="8675899"/>
              <a:ext cx="408512" cy="567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17829" y="9231336"/>
              <a:ext cx="408512" cy="567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685400" y="8881552"/>
              <a:ext cx="241862" cy="25973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 flipV="1">
              <a:off x="6663053" y="9388759"/>
              <a:ext cx="264209" cy="30796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703974" y="788876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Rp</a:t>
            </a:r>
            <a:r>
              <a:rPr lang="en-US" dirty="0" smtClean="0"/>
              <a:t> 170.000             </a:t>
            </a:r>
            <a:r>
              <a:rPr lang="en-US" dirty="0" err="1" smtClean="0"/>
              <a:t>Rp</a:t>
            </a:r>
            <a:r>
              <a:rPr lang="en-US" dirty="0" smtClean="0"/>
              <a:t>.  320.000  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508835" y="9075244"/>
            <a:ext cx="2209055" cy="4773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Cart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020327" y="9036547"/>
            <a:ext cx="2209055" cy="477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Beli</a:t>
            </a:r>
            <a:r>
              <a:rPr lang="en-US" dirty="0" smtClean="0"/>
              <a:t>  </a:t>
            </a:r>
            <a:r>
              <a:rPr lang="en-US" dirty="0" err="1" smtClean="0"/>
              <a:t>Sekarang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47747" y="10031731"/>
            <a:ext cx="10296504" cy="6194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938127" y="10061553"/>
            <a:ext cx="2591797" cy="540017"/>
            <a:chOff x="913404" y="10976120"/>
            <a:chExt cx="2591797" cy="540017"/>
          </a:xfrm>
        </p:grpSpPr>
        <p:sp>
          <p:nvSpPr>
            <p:cNvPr id="105" name="Rectangle 104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13404" y="11052170"/>
              <a:ext cx="1685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Kondisi</a:t>
              </a:r>
              <a:r>
                <a:rPr lang="en-US" dirty="0" smtClean="0"/>
                <a:t> </a:t>
              </a:r>
              <a:r>
                <a:rPr lang="en-US" dirty="0" err="1" smtClean="0"/>
                <a:t>Produk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060657" y="10069502"/>
            <a:ext cx="2591797" cy="540017"/>
            <a:chOff x="913404" y="10976120"/>
            <a:chExt cx="2591797" cy="540017"/>
          </a:xfrm>
        </p:grpSpPr>
        <p:sp>
          <p:nvSpPr>
            <p:cNvPr id="109" name="Rectangle 108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3404" y="11052170"/>
              <a:ext cx="140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Berat</a:t>
              </a:r>
              <a:r>
                <a:rPr lang="en-US" dirty="0" smtClean="0"/>
                <a:t> </a:t>
              </a:r>
              <a:r>
                <a:rPr lang="en-US" dirty="0" err="1" smtClean="0"/>
                <a:t>Produk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478479" y="10061553"/>
            <a:ext cx="2591797" cy="540017"/>
            <a:chOff x="913404" y="10976120"/>
            <a:chExt cx="2591797" cy="540017"/>
          </a:xfrm>
        </p:grpSpPr>
        <p:sp>
          <p:nvSpPr>
            <p:cNvPr id="112" name="Rectangle 111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3404" y="11052170"/>
              <a:ext cx="1392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Produk</a:t>
              </a:r>
              <a:r>
                <a:rPr lang="en-US" dirty="0" smtClean="0"/>
                <a:t>  </a:t>
              </a:r>
              <a:r>
                <a:rPr lang="en-US" dirty="0" err="1" smtClean="0"/>
                <a:t>Baru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2454" y="10069502"/>
            <a:ext cx="2591797" cy="540017"/>
            <a:chOff x="913404" y="10976120"/>
            <a:chExt cx="2591797" cy="540017"/>
          </a:xfrm>
        </p:grpSpPr>
        <p:sp>
          <p:nvSpPr>
            <p:cNvPr id="115" name="Rectangle 114"/>
            <p:cNvSpPr/>
            <p:nvPr/>
          </p:nvSpPr>
          <p:spPr>
            <a:xfrm>
              <a:off x="913405" y="10976120"/>
              <a:ext cx="2591796" cy="5400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3404" y="11052170"/>
              <a:ext cx="1262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0.4       Kg</a:t>
              </a:r>
              <a:endParaRPr lang="en-US" dirty="0"/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062095" y="10782586"/>
            <a:ext cx="10067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Bahan</a:t>
            </a:r>
            <a:r>
              <a:rPr lang="en-US" dirty="0" smtClean="0"/>
              <a:t> Oxford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Tosca </a:t>
            </a:r>
            <a:r>
              <a:rPr lang="en-US" dirty="0" err="1" smtClean="0"/>
              <a:t>atau</a:t>
            </a:r>
            <a:r>
              <a:rPr lang="en-US" dirty="0" smtClean="0"/>
              <a:t> Pink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/>
              <a:t>Tisha </a:t>
            </a:r>
            <a:br>
              <a:rPr lang="en-US" dirty="0"/>
            </a:br>
            <a:r>
              <a:rPr lang="en-US" dirty="0" smtClean="0"/>
              <a:t>-   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Atasn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belahan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kancing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Celana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full </a:t>
            </a:r>
            <a:r>
              <a:rPr lang="en-US" dirty="0" err="1" smtClean="0"/>
              <a:t>karet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Masker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Topi</a:t>
            </a:r>
            <a:endParaRPr lang="en-US" dirty="0" smtClean="0"/>
          </a:p>
          <a:p>
            <a:r>
              <a:rPr lang="en-US" dirty="0" err="1" smtClean="0"/>
              <a:t>Merek</a:t>
            </a:r>
            <a:r>
              <a:rPr lang="en-US" dirty="0" smtClean="0"/>
              <a:t> Tisha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Accessories </a:t>
            </a:r>
            <a:r>
              <a:rPr lang="en-US" dirty="0" err="1"/>
              <a:t>lainnya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uk.4 (4-5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76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46 cm, </a:t>
            </a:r>
            <a:r>
              <a:rPr lang="en-US" dirty="0" err="1" smtClean="0"/>
              <a:t>lingkar</a:t>
            </a:r>
            <a:r>
              <a:rPr lang="en-US" dirty="0" smtClean="0"/>
              <a:t> </a:t>
            </a:r>
            <a:r>
              <a:rPr lang="en-US" dirty="0" err="1" smtClean="0"/>
              <a:t>celana</a:t>
            </a:r>
            <a:r>
              <a:rPr lang="en-US" dirty="0" smtClean="0"/>
              <a:t> 55 cm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celana</a:t>
            </a:r>
            <a:r>
              <a:rPr lang="en-US" dirty="0" smtClean="0"/>
              <a:t> 60 cm</a:t>
            </a:r>
          </a:p>
          <a:p>
            <a:r>
              <a:rPr lang="en-US" dirty="0" smtClean="0"/>
              <a:t>uk.5 (5-6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80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50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60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65 </a:t>
            </a:r>
            <a:r>
              <a:rPr lang="en-US" dirty="0"/>
              <a:t>cm</a:t>
            </a:r>
            <a:endParaRPr lang="en-US" dirty="0" smtClean="0"/>
          </a:p>
          <a:p>
            <a:r>
              <a:rPr lang="en-US" dirty="0" smtClean="0"/>
              <a:t>uk.6 (6-7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84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53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65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70 </a:t>
            </a:r>
            <a:r>
              <a:rPr lang="en-US" dirty="0"/>
              <a:t>cm</a:t>
            </a:r>
            <a:endParaRPr lang="en-US" dirty="0" smtClean="0"/>
          </a:p>
          <a:p>
            <a:r>
              <a:rPr lang="en-US" dirty="0" smtClean="0"/>
              <a:t>uk.7 (7-8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8</a:t>
            </a:r>
            <a:r>
              <a:rPr lang="en-US" dirty="0" smtClean="0"/>
              <a:t>8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55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70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75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uk.8 (8-9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92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5</a:t>
            </a:r>
            <a:r>
              <a:rPr lang="en-US" dirty="0" smtClean="0"/>
              <a:t>8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75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80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HARAP di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persentil</a:t>
            </a:r>
            <a:r>
              <a:rPr lang="en-US" dirty="0"/>
              <a:t> normal, </a:t>
            </a:r>
            <a:r>
              <a:rPr lang="en-US" dirty="0" err="1"/>
              <a:t>sebaiknya</a:t>
            </a:r>
            <a:r>
              <a:rPr lang="en-US" dirty="0"/>
              <a:t> di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retur</a:t>
            </a:r>
            <a:r>
              <a:rPr lang="en-US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8" y="2751527"/>
            <a:ext cx="3873922" cy="5012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14" y="8286641"/>
            <a:ext cx="663166" cy="135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6" y="8239343"/>
            <a:ext cx="1139469" cy="142433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96812" y="2525906"/>
            <a:ext cx="106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Warna</a:t>
            </a:r>
            <a:endParaRPr lang="en-US" sz="1600" b="1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657399" y="2479221"/>
            <a:ext cx="2323600" cy="398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92938" y="25668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8002854" y="2477619"/>
            <a:ext cx="390492" cy="435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703974" y="2557954"/>
            <a:ext cx="184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Pilih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Opsi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Produk</a:t>
            </a:r>
            <a:endParaRPr lang="en-US" sz="1600" b="1" dirty="0" smtClean="0"/>
          </a:p>
        </p:txBody>
      </p:sp>
      <p:sp>
        <p:nvSpPr>
          <p:cNvPr id="94" name="Rectangle 93"/>
          <p:cNvSpPr/>
          <p:nvPr/>
        </p:nvSpPr>
        <p:spPr>
          <a:xfrm>
            <a:off x="5696806" y="3088937"/>
            <a:ext cx="2323600" cy="398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70636" y="2934893"/>
            <a:ext cx="2303640" cy="920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Pink</a:t>
            </a:r>
            <a:endParaRPr lang="en-US" dirty="0"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6826" y="2985777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Pink</a:t>
            </a:r>
          </a:p>
          <a:p>
            <a:endParaRPr lang="en-US" dirty="0" smtClean="0"/>
          </a:p>
          <a:p>
            <a:r>
              <a:rPr lang="en-US" dirty="0" smtClean="0"/>
              <a:t>Tosca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46922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Lab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76" y="3202799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23025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Kedokteran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8" y="2739795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9" y="3489410"/>
            <a:ext cx="1617856" cy="12133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32646" y="6596389"/>
            <a:ext cx="357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Pemadam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Kebakaran</a:t>
            </a:r>
            <a:endParaRPr lang="en-US" sz="28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81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7" y="4989413"/>
            <a:ext cx="1153970" cy="1159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51" y="4867285"/>
            <a:ext cx="2148309" cy="13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166375" y="6487505"/>
            <a:ext cx="2743508" cy="3766105"/>
            <a:chOff x="159349" y="2954009"/>
            <a:chExt cx="2743508" cy="3766105"/>
          </a:xfrm>
        </p:grpSpPr>
        <p:sp>
          <p:nvSpPr>
            <p:cNvPr id="77" name="Rectangle 76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Kaos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Pilog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60.000 </a:t>
              </a:r>
              <a:endParaRPr lang="en-US" sz="1600" b="1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9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b="1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b="1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2231" y="2236194"/>
            <a:ext cx="2743508" cy="3766105"/>
            <a:chOff x="159349" y="2954009"/>
            <a:chExt cx="2743508" cy="3766105"/>
          </a:xfrm>
        </p:grpSpPr>
        <p:sp>
          <p:nvSpPr>
            <p:cNvPr id="57" name="Rectangle 56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Jumper baby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Pilot</a:t>
              </a:r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70.000</a:t>
              </a:r>
              <a:endParaRPr lang="en-US" sz="1600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1" y="2419511"/>
            <a:ext cx="2204573" cy="241376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3015043" y="2236193"/>
            <a:ext cx="2743508" cy="3766105"/>
            <a:chOff x="159349" y="2954009"/>
            <a:chExt cx="2743508" cy="3766105"/>
          </a:xfrm>
        </p:grpSpPr>
        <p:sp>
          <p:nvSpPr>
            <p:cNvPr id="61" name="Rectangle 60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Jumper Baby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09883" y="2185188"/>
            <a:ext cx="2743508" cy="3766105"/>
            <a:chOff x="159349" y="2954009"/>
            <a:chExt cx="2743508" cy="3766105"/>
          </a:xfrm>
        </p:grpSpPr>
        <p:sp>
          <p:nvSpPr>
            <p:cNvPr id="65" name="Rectangle 64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Jumper Baby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94" y="2309468"/>
            <a:ext cx="2275635" cy="2523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90" y="2236193"/>
            <a:ext cx="2291619" cy="2522884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8797491" y="2136517"/>
            <a:ext cx="2743508" cy="3766105"/>
            <a:chOff x="159349" y="2954009"/>
            <a:chExt cx="2743508" cy="3766105"/>
          </a:xfrm>
        </p:grpSpPr>
        <p:sp>
          <p:nvSpPr>
            <p:cNvPr id="69" name="Rectangle 68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Pemadam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Kebakaran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39" y="2186165"/>
            <a:ext cx="2362790" cy="2572911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133747" y="6428286"/>
            <a:ext cx="2743508" cy="3766105"/>
            <a:chOff x="159349" y="2954009"/>
            <a:chExt cx="2743508" cy="3766105"/>
          </a:xfrm>
        </p:grpSpPr>
        <p:sp>
          <p:nvSpPr>
            <p:cNvPr id="73" name="Rectangle 72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Kaos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60.000 </a:t>
              </a:r>
              <a:endParaRPr lang="en-US" sz="1600" b="1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2" y="6580659"/>
            <a:ext cx="1762700" cy="2347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36" y="6618131"/>
            <a:ext cx="1790381" cy="24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655743" y="2349550"/>
            <a:ext cx="8500752" cy="7480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09" y="2767831"/>
            <a:ext cx="971168" cy="1537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9494" y="2767831"/>
            <a:ext cx="625235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7"/>
              </a:rPr>
              <a:t>Marie Curie </a:t>
            </a:r>
            <a:r>
              <a:rPr lang="en-US" b="1" dirty="0" err="1" smtClean="0">
                <a:hlinkClick r:id="rId7"/>
              </a:rPr>
              <a:t>Peraih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Dua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Penghargaan</a:t>
            </a:r>
            <a:r>
              <a:rPr lang="en-US" b="1" dirty="0" smtClean="0">
                <a:hlinkClick r:id="rId7"/>
              </a:rPr>
              <a:t> Nobel di </a:t>
            </a:r>
            <a:r>
              <a:rPr lang="en-US" b="1" dirty="0" err="1" smtClean="0">
                <a:hlinkClick r:id="rId7"/>
              </a:rPr>
              <a:t>Bidang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Sains</a:t>
            </a:r>
            <a:endParaRPr lang="en-US" b="1" dirty="0" smtClean="0"/>
          </a:p>
          <a:p>
            <a:endParaRPr lang="en-US" sz="1100" dirty="0"/>
          </a:p>
          <a:p>
            <a:r>
              <a:rPr lang="en-US" sz="1200" dirty="0" err="1"/>
              <a:t>Semua</a:t>
            </a:r>
            <a:r>
              <a:rPr lang="en-US" sz="1200" dirty="0"/>
              <a:t> orang </a:t>
            </a:r>
            <a:r>
              <a:rPr lang="en-US" sz="1200" dirty="0" err="1"/>
              <a:t>mengenal</a:t>
            </a:r>
            <a:r>
              <a:rPr lang="en-US" sz="1200" dirty="0"/>
              <a:t> </a:t>
            </a:r>
            <a:r>
              <a:rPr lang="en-US" sz="1200" b="1" dirty="0"/>
              <a:t>Marie Curie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legendaris</a:t>
            </a:r>
            <a:r>
              <a:rPr lang="en-US" sz="1200" dirty="0"/>
              <a:t>, yang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satu-satunya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peraih</a:t>
            </a:r>
            <a:r>
              <a:rPr lang="en-US" sz="1200" dirty="0" smtClean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penghargaan</a:t>
            </a:r>
            <a:r>
              <a:rPr lang="en-US" sz="1200" dirty="0"/>
              <a:t> Nobel </a:t>
            </a:r>
            <a:r>
              <a:rPr lang="en-US" sz="1200" dirty="0" smtClean="0"/>
              <a:t>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Sains</a:t>
            </a:r>
            <a:r>
              <a:rPr lang="en-US" sz="1200" dirty="0"/>
              <a:t>, </a:t>
            </a:r>
            <a:r>
              <a:rPr lang="en-US" sz="1200" dirty="0" err="1"/>
              <a:t>penghargaan</a:t>
            </a:r>
            <a:r>
              <a:rPr lang="en-US" sz="1200" dirty="0"/>
              <a:t> yang </a:t>
            </a:r>
            <a:r>
              <a:rPr lang="en-US" sz="1200" dirty="0" err="1"/>
              <a:t>diterimanya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subject </a:t>
            </a:r>
            <a:endParaRPr lang="en-US" sz="1200" dirty="0" smtClean="0"/>
          </a:p>
          <a:p>
            <a:r>
              <a:rPr lang="en-US" sz="1200" dirty="0" smtClean="0"/>
              <a:t>yang </a:t>
            </a:r>
            <a:r>
              <a:rPr lang="en-US" sz="1200" dirty="0" err="1"/>
              <a:t>berbeda</a:t>
            </a:r>
            <a:r>
              <a:rPr lang="en-US" sz="1200" dirty="0"/>
              <a:t>, </a:t>
            </a:r>
            <a:r>
              <a:rPr lang="en-US" sz="1200" dirty="0" err="1"/>
              <a:t>tahun</a:t>
            </a:r>
            <a:r>
              <a:rPr lang="en-US" sz="1200" dirty="0"/>
              <a:t> 1903 Marie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penghargaan</a:t>
            </a:r>
            <a:r>
              <a:rPr lang="en-US" sz="1200" dirty="0"/>
              <a:t> Nobel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Fisika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1911 </a:t>
            </a:r>
            <a:r>
              <a:rPr lang="en-US" sz="1200" dirty="0" err="1"/>
              <a:t>dibidang</a:t>
            </a:r>
            <a:r>
              <a:rPr lang="en-US" sz="1200" dirty="0"/>
              <a:t> Kimia.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78218" y="3920853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04" y="4492654"/>
            <a:ext cx="1820444" cy="118724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61106" y="4475827"/>
            <a:ext cx="619528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Mengapa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Baju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Dokter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Bedah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Berwarna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Hijau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Melakukan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Operasi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 dirty="0"/>
          </a:p>
          <a:p>
            <a:r>
              <a:rPr lang="en-US" sz="1200" dirty="0" err="1" smtClean="0"/>
              <a:t>Butuh</a:t>
            </a:r>
            <a:r>
              <a:rPr lang="en-US" sz="1200" dirty="0" smtClean="0"/>
              <a:t> </a:t>
            </a:r>
            <a:r>
              <a:rPr lang="en-US" sz="1200" dirty="0" err="1" smtClean="0"/>
              <a:t>Kostum</a:t>
            </a:r>
            <a:r>
              <a:rPr lang="en-US" sz="1200" dirty="0" smtClean="0"/>
              <a:t> </a:t>
            </a:r>
            <a:r>
              <a:rPr lang="en-US" sz="1200" dirty="0" err="1" smtClean="0"/>
              <a:t>Profesi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bedah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Anak</a:t>
            </a:r>
            <a:r>
              <a:rPr lang="en-US" sz="1200" dirty="0" smtClean="0"/>
              <a:t> </a:t>
            </a:r>
            <a:r>
              <a:rPr lang="en-US" sz="1200" dirty="0" err="1" smtClean="0"/>
              <a:t>Anda</a:t>
            </a:r>
            <a:r>
              <a:rPr lang="en-US" sz="1200" dirty="0" smtClean="0"/>
              <a:t> </a:t>
            </a:r>
            <a:r>
              <a:rPr lang="en-US" sz="1200" dirty="0" err="1" smtClean="0"/>
              <a:t>langsung</a:t>
            </a:r>
            <a:r>
              <a:rPr lang="en-US" sz="1200" dirty="0" smtClean="0"/>
              <a:t> </a:t>
            </a:r>
            <a:r>
              <a:rPr lang="en-US" sz="1200" dirty="0" err="1" smtClean="0"/>
              <a:t>aja</a:t>
            </a:r>
            <a:r>
              <a:rPr lang="en-US" sz="1200" dirty="0" smtClean="0"/>
              <a:t> </a:t>
            </a:r>
            <a:r>
              <a:rPr lang="en-US" sz="1200" dirty="0" err="1" smtClean="0"/>
              <a:t>hubungi</a:t>
            </a:r>
            <a:r>
              <a:rPr lang="en-US" sz="1200" dirty="0" smtClean="0"/>
              <a:t> 085892456044.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Kita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adegan</a:t>
            </a:r>
            <a:r>
              <a:rPr lang="en-US" sz="1200" dirty="0"/>
              <a:t> para </a:t>
            </a:r>
            <a:r>
              <a:rPr lang="en-US" sz="1200" dirty="0" err="1"/>
              <a:t>dokter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di film-film </a:t>
            </a:r>
            <a:endParaRPr lang="en-US" sz="1200" dirty="0" smtClean="0"/>
          </a:p>
          <a:p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/>
              <a:t>sinetron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juga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pernah</a:t>
            </a:r>
            <a:r>
              <a:rPr lang="en-US" sz="1200" dirty="0"/>
              <a:t> </a:t>
            </a:r>
            <a:r>
              <a:rPr lang="en-US" sz="1200" dirty="0" err="1"/>
              <a:t>mengantarkan</a:t>
            </a:r>
            <a:r>
              <a:rPr lang="en-US" sz="1200" dirty="0"/>
              <a:t> </a:t>
            </a:r>
            <a:r>
              <a:rPr lang="en-US" sz="1200" dirty="0" err="1"/>
              <a:t>seseorang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menjalani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perhatikan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pakaian</a:t>
            </a:r>
            <a:r>
              <a:rPr lang="en-US" sz="1200" dirty="0"/>
              <a:t> para </a:t>
            </a:r>
            <a:r>
              <a:rPr lang="en-US" sz="1200" dirty="0" err="1"/>
              <a:t>Dokter</a:t>
            </a:r>
            <a:r>
              <a:rPr lang="en-US" sz="1200" dirty="0"/>
              <a:t> </a:t>
            </a:r>
            <a:r>
              <a:rPr lang="en-US" sz="1200" dirty="0" err="1"/>
              <a:t>Bedah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berwarna</a:t>
            </a:r>
            <a:r>
              <a:rPr lang="en-US" sz="1200" dirty="0"/>
              <a:t> </a:t>
            </a:r>
            <a:r>
              <a:rPr lang="en-US" sz="1200" dirty="0" err="1"/>
              <a:t>hijau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pernah</a:t>
            </a:r>
            <a:r>
              <a:rPr lang="en-US" sz="1200" dirty="0"/>
              <a:t> </a:t>
            </a:r>
            <a:r>
              <a:rPr lang="en-US" sz="1200" dirty="0" err="1"/>
              <a:t>bertanya-tanya</a:t>
            </a:r>
            <a:r>
              <a:rPr lang="en-US" sz="1200" dirty="0"/>
              <a:t>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hijau</a:t>
            </a:r>
            <a:r>
              <a:rPr lang="en-US" sz="1200" dirty="0"/>
              <a:t> ?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lain ?</a:t>
            </a:r>
            <a:endParaRPr lang="en-US" sz="1200" dirty="0">
              <a:effectLst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78218" y="6435080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80" y="7122002"/>
            <a:ext cx="1198199" cy="179729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38391" y="6995698"/>
            <a:ext cx="6420732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Seragam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Pramugari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selalu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Fashionabe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 dirty="0"/>
          </a:p>
          <a:p>
            <a:r>
              <a:rPr lang="en-US" sz="1200" dirty="0" err="1"/>
              <a:t>Butuh</a:t>
            </a:r>
            <a:r>
              <a:rPr lang="en-US" sz="1200" dirty="0"/>
              <a:t> </a:t>
            </a:r>
            <a:r>
              <a:rPr lang="en-US" sz="1200" dirty="0" err="1"/>
              <a:t>Kostum</a:t>
            </a:r>
            <a:r>
              <a:rPr lang="en-US" sz="1200" dirty="0"/>
              <a:t> </a:t>
            </a:r>
            <a:r>
              <a:rPr lang="en-US" sz="1200" dirty="0" err="1"/>
              <a:t>Profesi</a:t>
            </a:r>
            <a:r>
              <a:rPr lang="en-US" sz="1200" dirty="0"/>
              <a:t> </a:t>
            </a:r>
            <a:r>
              <a:rPr lang="en-US" sz="1200" dirty="0" err="1" smtClean="0"/>
              <a:t>Pramugari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Anak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aja</a:t>
            </a:r>
            <a:r>
              <a:rPr lang="en-US" sz="1200" dirty="0"/>
              <a:t> </a:t>
            </a:r>
            <a:r>
              <a:rPr lang="en-US" sz="1200" dirty="0" err="1"/>
              <a:t>hubungi</a:t>
            </a:r>
            <a:r>
              <a:rPr lang="en-US" sz="1200" dirty="0"/>
              <a:t> 085892456044.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Bagi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senang</a:t>
            </a:r>
            <a:r>
              <a:rPr lang="en-US" sz="1200" dirty="0" smtClean="0"/>
              <a:t> </a:t>
            </a:r>
            <a:r>
              <a:rPr lang="en-US" sz="1200" dirty="0" err="1" smtClean="0"/>
              <a:t>berpergian</a:t>
            </a:r>
            <a:r>
              <a:rPr lang="en-US" sz="1200" dirty="0" smtClean="0"/>
              <a:t> </a:t>
            </a:r>
            <a:r>
              <a:rPr lang="en-US" sz="1200" dirty="0" err="1" smtClean="0"/>
              <a:t>keluar</a:t>
            </a:r>
            <a:r>
              <a:rPr lang="en-US" sz="1200" dirty="0" smtClean="0"/>
              <a:t> </a:t>
            </a:r>
            <a:r>
              <a:rPr lang="en-US" sz="1200" dirty="0" err="1" smtClean="0"/>
              <a:t>kota</a:t>
            </a:r>
            <a:r>
              <a:rPr lang="en-US" sz="1200" dirty="0" smtClean="0"/>
              <a:t>, </a:t>
            </a:r>
            <a:r>
              <a:rPr lang="en-US" sz="1200" dirty="0" err="1" smtClean="0"/>
              <a:t>moda</a:t>
            </a:r>
            <a:r>
              <a:rPr lang="en-US" sz="1200" dirty="0" smtClean="0"/>
              <a:t> </a:t>
            </a:r>
            <a:r>
              <a:rPr lang="en-US" sz="1200" dirty="0" err="1" smtClean="0"/>
              <a:t>transportasi</a:t>
            </a:r>
            <a:r>
              <a:rPr lang="en-US" sz="1200" dirty="0" smtClean="0"/>
              <a:t> </a:t>
            </a:r>
            <a:r>
              <a:rPr lang="en-US" sz="1200" dirty="0" err="1" smtClean="0"/>
              <a:t>udara</a:t>
            </a:r>
            <a:r>
              <a:rPr lang="en-US" sz="1200" dirty="0" smtClean="0"/>
              <a:t> </a:t>
            </a:r>
            <a:r>
              <a:rPr lang="en-US" sz="1200" dirty="0" err="1" smtClean="0"/>
              <a:t>dianggap</a:t>
            </a:r>
            <a:r>
              <a:rPr lang="en-US" sz="1200" dirty="0" smtClean="0"/>
              <a:t> paling </a:t>
            </a:r>
            <a:r>
              <a:rPr lang="en-US" sz="1200" dirty="0" err="1" smtClean="0"/>
              <a:t>efisien</a:t>
            </a:r>
            <a:r>
              <a:rPr lang="en-US" sz="1200" dirty="0" smtClean="0"/>
              <a:t>, </a:t>
            </a:r>
            <a:r>
              <a:rPr lang="en-US" sz="1200" dirty="0" err="1" smtClean="0"/>
              <a:t>hemat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waktu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tenaga</a:t>
            </a:r>
            <a:r>
              <a:rPr lang="en-US" sz="1200" dirty="0" smtClean="0"/>
              <a:t>. </a:t>
            </a:r>
            <a:r>
              <a:rPr lang="en-US" sz="1200" dirty="0" err="1" smtClean="0"/>
              <a:t>Perjalanan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seharusnya</a:t>
            </a:r>
            <a:r>
              <a:rPr lang="en-US" sz="1200" dirty="0" smtClean="0"/>
              <a:t> di </a:t>
            </a:r>
            <a:r>
              <a:rPr lang="en-US" sz="1200" dirty="0" err="1" smtClean="0"/>
              <a:t>tempuh</a:t>
            </a:r>
            <a:r>
              <a:rPr lang="en-US" sz="1200" dirty="0" smtClean="0"/>
              <a:t> </a:t>
            </a:r>
            <a:r>
              <a:rPr lang="en-US" sz="1200" dirty="0" err="1" smtClean="0"/>
              <a:t>pulhan</a:t>
            </a:r>
            <a:r>
              <a:rPr lang="en-US" sz="1200" dirty="0" smtClean="0"/>
              <a:t> jam </a:t>
            </a:r>
            <a:r>
              <a:rPr lang="en-US" sz="1200" dirty="0" err="1" smtClean="0"/>
              <a:t>kimi</a:t>
            </a:r>
            <a:r>
              <a:rPr lang="en-US" sz="1200" dirty="0" smtClean="0"/>
              <a:t> </a:t>
            </a:r>
            <a:r>
              <a:rPr lang="en-US" sz="1200" dirty="0" err="1" smtClean="0"/>
              <a:t>cukup</a:t>
            </a:r>
            <a:r>
              <a:rPr lang="en-US" sz="1200" dirty="0" smtClean="0"/>
              <a:t> di </a:t>
            </a:r>
            <a:r>
              <a:rPr lang="en-US" sz="1200" dirty="0" err="1" smtClean="0"/>
              <a:t>singkat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beberapa</a:t>
            </a:r>
            <a:r>
              <a:rPr lang="en-US" sz="1200" dirty="0" smtClean="0"/>
              <a:t> jam </a:t>
            </a:r>
            <a:r>
              <a:rPr lang="en-US" sz="1200" dirty="0" err="1" smtClean="0"/>
              <a:t>saja</a:t>
            </a:r>
            <a:endParaRPr lang="en-US" sz="1200" dirty="0">
              <a:effectLst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432064" y="8525708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14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329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12256" y="2585089"/>
            <a:ext cx="46865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Kostum</a:t>
            </a:r>
            <a:r>
              <a:rPr lang="en-US" dirty="0" smtClean="0"/>
              <a:t> Pro</a:t>
            </a:r>
          </a:p>
          <a:p>
            <a:endParaRPr lang="en-US" dirty="0"/>
          </a:p>
          <a:p>
            <a:r>
              <a:rPr lang="en-US" dirty="0" err="1" smtClean="0"/>
              <a:t>Alamat</a:t>
            </a:r>
            <a:r>
              <a:rPr lang="en-US" dirty="0" smtClean="0"/>
              <a:t> :</a:t>
            </a:r>
          </a:p>
          <a:p>
            <a:r>
              <a:rPr lang="en-US" dirty="0" smtClean="0"/>
              <a:t>Jl. </a:t>
            </a:r>
            <a:r>
              <a:rPr lang="en-US" dirty="0" err="1" smtClean="0"/>
              <a:t>Kedaung</a:t>
            </a:r>
            <a:r>
              <a:rPr lang="en-US" dirty="0" smtClean="0"/>
              <a:t> IV no. 20 A </a:t>
            </a:r>
            <a:r>
              <a:rPr lang="en-US" dirty="0" err="1" smtClean="0"/>
              <a:t>Rt</a:t>
            </a:r>
            <a:r>
              <a:rPr lang="en-US" dirty="0" smtClean="0"/>
              <a:t> 011 </a:t>
            </a:r>
            <a:r>
              <a:rPr lang="en-US" dirty="0" err="1" smtClean="0"/>
              <a:t>Rw</a:t>
            </a:r>
            <a:r>
              <a:rPr lang="en-US" dirty="0" smtClean="0"/>
              <a:t> 011</a:t>
            </a:r>
          </a:p>
          <a:p>
            <a:r>
              <a:rPr lang="en-US" dirty="0" err="1" smtClean="0"/>
              <a:t>Petukangan</a:t>
            </a:r>
            <a:r>
              <a:rPr lang="en-US" dirty="0" smtClean="0"/>
              <a:t> Utara, </a:t>
            </a:r>
            <a:r>
              <a:rPr lang="en-US" dirty="0" err="1" smtClean="0"/>
              <a:t>Pesanggrahan</a:t>
            </a:r>
            <a:endParaRPr lang="en-US" dirty="0" smtClean="0"/>
          </a:p>
          <a:p>
            <a:r>
              <a:rPr lang="en-US" dirty="0" smtClean="0"/>
              <a:t>Jakarta Selatan 12260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harap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Telp</a:t>
            </a:r>
            <a:r>
              <a:rPr lang="en-US" dirty="0" smtClean="0"/>
              <a:t>. : 0858-9245-6044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0822" y="6434532"/>
            <a:ext cx="12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Toko</a:t>
            </a:r>
            <a:r>
              <a:rPr lang="en-US" dirty="0" smtClean="0"/>
              <a:t> Online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26" y="7183547"/>
            <a:ext cx="1015238" cy="10152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64" y="7183547"/>
            <a:ext cx="608115" cy="9009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" y="7055216"/>
            <a:ext cx="1302024" cy="1302024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15635"/>
              </p:ext>
            </p:extLst>
          </p:nvPr>
        </p:nvGraphicFramePr>
        <p:xfrm>
          <a:off x="5746104" y="2585089"/>
          <a:ext cx="6285224" cy="539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10" imgW="10793520" imgH="9269640" progId="Photoshop.Image.13">
                  <p:embed/>
                </p:oleObj>
              </mc:Choice>
              <mc:Fallback>
                <p:oleObj name="Image" r:id="rId10" imgW="10793520" imgH="9269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6104" y="2585089"/>
                        <a:ext cx="6285224" cy="5397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583</Words>
  <Application>Microsoft Office PowerPoint</Application>
  <PresentationFormat>Custom</PresentationFormat>
  <Paragraphs>212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Ming Std L</vt:lpstr>
      <vt:lpstr>Arial</vt:lpstr>
      <vt:lpstr>Calibri</vt:lpstr>
      <vt:lpstr>Calibri Light</vt:lpstr>
      <vt:lpstr>Comic Sans MS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21</cp:revision>
  <dcterms:created xsi:type="dcterms:W3CDTF">2017-05-01T13:36:34Z</dcterms:created>
  <dcterms:modified xsi:type="dcterms:W3CDTF">2017-05-01T16:25:50Z</dcterms:modified>
</cp:coreProperties>
</file>