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3" r:id="rId4"/>
    <p:sldId id="258" r:id="rId5"/>
    <p:sldId id="259" r:id="rId6"/>
    <p:sldId id="261" r:id="rId7"/>
    <p:sldId id="262" r:id="rId8"/>
  </p:sldIdLst>
  <p:sldSz cx="12192000" cy="1828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6A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7" autoAdjust="0"/>
    <p:restoredTop sz="94660"/>
  </p:normalViewPr>
  <p:slideViewPr>
    <p:cSldViewPr snapToGrid="0">
      <p:cViewPr>
        <p:scale>
          <a:sx n="66" d="100"/>
          <a:sy n="66" d="100"/>
        </p:scale>
        <p:origin x="570" y="-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992968"/>
            <a:ext cx="10363200" cy="636693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605435"/>
            <a:ext cx="9144000" cy="4415365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3A163-F34A-41F0-9828-54085DBA6097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F81E-AA2E-42A2-B67D-DFF9DEF99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0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3A163-F34A-41F0-9828-54085DBA6097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F81E-AA2E-42A2-B67D-DFF9DEF99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89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973667"/>
            <a:ext cx="2628900" cy="154982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973667"/>
            <a:ext cx="7734300" cy="154982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3A163-F34A-41F0-9828-54085DBA6097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F81E-AA2E-42A2-B67D-DFF9DEF99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66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3A163-F34A-41F0-9828-54085DBA6097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F81E-AA2E-42A2-B67D-DFF9DEF99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6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59305"/>
            <a:ext cx="10515600" cy="760729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2238572"/>
            <a:ext cx="10515600" cy="40004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3A163-F34A-41F0-9828-54085DBA6097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F81E-AA2E-42A2-B67D-DFF9DEF99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1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868333"/>
            <a:ext cx="5181600" cy="11603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868333"/>
            <a:ext cx="5181600" cy="11603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3A163-F34A-41F0-9828-54085DBA6097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F81E-AA2E-42A2-B67D-DFF9DEF99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17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3671"/>
            <a:ext cx="10515600" cy="35348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483101"/>
            <a:ext cx="5157787" cy="219709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6680200"/>
            <a:ext cx="5157787" cy="9825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483101"/>
            <a:ext cx="5183188" cy="219709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6680200"/>
            <a:ext cx="5183188" cy="9825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3A163-F34A-41F0-9828-54085DBA6097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F81E-AA2E-42A2-B67D-DFF9DEF99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54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3A163-F34A-41F0-9828-54085DBA6097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F81E-AA2E-42A2-B67D-DFF9DEF99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17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3A163-F34A-41F0-9828-54085DBA6097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F81E-AA2E-42A2-B67D-DFF9DEF99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19200"/>
            <a:ext cx="3932237" cy="4267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633138"/>
            <a:ext cx="6172200" cy="1299633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86400"/>
            <a:ext cx="3932237" cy="1016423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3A163-F34A-41F0-9828-54085DBA6097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F81E-AA2E-42A2-B67D-DFF9DEF99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41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19200"/>
            <a:ext cx="3932237" cy="4267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633138"/>
            <a:ext cx="6172200" cy="1299633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86400"/>
            <a:ext cx="3932237" cy="1016423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3A163-F34A-41F0-9828-54085DBA6097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F81E-AA2E-42A2-B67D-DFF9DEF99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58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73671"/>
            <a:ext cx="105156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868333"/>
            <a:ext cx="105156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6950271"/>
            <a:ext cx="2743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3A163-F34A-41F0-9828-54085DBA6097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6950271"/>
            <a:ext cx="2743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4F81E-AA2E-42A2-B67D-DFF9DEF99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09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9.png"/><Relationship Id="rId7" Type="http://schemas.openxmlformats.org/officeDocument/2006/relationships/hyperlink" Target="http://kostumpro.blogspot.co.id/2017/01/marie-curie-peraih-dua-penghargaan-Nobel-dibidang-Sains.html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jpg"/><Relationship Id="rId9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.jpg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11" Type="http://schemas.openxmlformats.org/officeDocument/2006/relationships/image" Target="../media/image15.wmf"/><Relationship Id="rId5" Type="http://schemas.openxmlformats.org/officeDocument/2006/relationships/image" Target="../media/image10.jpg"/><Relationship Id="rId10" Type="http://schemas.openxmlformats.org/officeDocument/2006/relationships/oleObject" Target="../embeddings/oleObject1.bin"/><Relationship Id="rId4" Type="http://schemas.openxmlformats.org/officeDocument/2006/relationships/image" Target="../media/image9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62354" y="2954009"/>
            <a:ext cx="3722781" cy="416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081979" y="2954009"/>
            <a:ext cx="3722781" cy="416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706" y="3031342"/>
            <a:ext cx="2142294" cy="264480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411338" y="6596389"/>
            <a:ext cx="2393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Kostum</a:t>
            </a:r>
            <a:endParaRPr lang="en-US" sz="2800" b="1" dirty="0"/>
          </a:p>
        </p:txBody>
      </p:sp>
      <p:sp>
        <p:nvSpPr>
          <p:cNvPr id="24" name="Rectangle 23"/>
          <p:cNvSpPr/>
          <p:nvPr/>
        </p:nvSpPr>
        <p:spPr>
          <a:xfrm>
            <a:off x="8087523" y="2954009"/>
            <a:ext cx="3722781" cy="416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55" y="4650118"/>
            <a:ext cx="1339961" cy="1786614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44200" y="6596389"/>
            <a:ext cx="2393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Mainan</a:t>
            </a:r>
            <a:endParaRPr lang="en-US" sz="2800" b="1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08" y="2901248"/>
            <a:ext cx="3055016" cy="203540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01350" y="4814738"/>
            <a:ext cx="1617856" cy="121339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619" y="3118595"/>
            <a:ext cx="2261523" cy="3392285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8725678" y="6596389"/>
            <a:ext cx="2393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Jumper &amp; </a:t>
            </a:r>
            <a:r>
              <a:rPr lang="en-US" sz="2800" b="1" dirty="0" err="1" smtClean="0"/>
              <a:t>Kaos</a:t>
            </a:r>
            <a:endParaRPr lang="en-US" sz="2800" b="1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250" y="3846305"/>
            <a:ext cx="1769004" cy="193686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635" y="3624112"/>
            <a:ext cx="1512592" cy="2014042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7992327" y="10217792"/>
            <a:ext cx="3817977" cy="1283731"/>
            <a:chOff x="7992327" y="10217792"/>
            <a:chExt cx="3817977" cy="1283731"/>
          </a:xfrm>
        </p:grpSpPr>
        <p:sp>
          <p:nvSpPr>
            <p:cNvPr id="37" name="Rectangle 36"/>
            <p:cNvSpPr/>
            <p:nvPr/>
          </p:nvSpPr>
          <p:spPr>
            <a:xfrm>
              <a:off x="7992327" y="10241238"/>
              <a:ext cx="3817977" cy="12602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2299" y="10761988"/>
              <a:ext cx="3601928" cy="716089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9069181" y="10217792"/>
              <a:ext cx="1112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Ikuti</a:t>
              </a:r>
              <a:r>
                <a:rPr lang="en-US" dirty="0" smtClean="0"/>
                <a:t> Kami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0" y="51363"/>
            <a:ext cx="12192000" cy="1777437"/>
            <a:chOff x="0" y="51363"/>
            <a:chExt cx="12192000" cy="1777437"/>
          </a:xfrm>
        </p:grpSpPr>
        <p:grpSp>
          <p:nvGrpSpPr>
            <p:cNvPr id="42" name="Group 41"/>
            <p:cNvGrpSpPr/>
            <p:nvPr/>
          </p:nvGrpSpPr>
          <p:grpSpPr>
            <a:xfrm>
              <a:off x="0" y="51363"/>
              <a:ext cx="12192000" cy="1777437"/>
              <a:chOff x="0" y="51363"/>
              <a:chExt cx="12192000" cy="1777437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0" y="1111640"/>
                <a:ext cx="12192000" cy="7171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679" y="51363"/>
                <a:ext cx="2174764" cy="866359"/>
              </a:xfrm>
              <a:prstGeom prst="rect">
                <a:avLst/>
              </a:prstGeom>
            </p:spPr>
          </p:pic>
          <p:sp>
            <p:nvSpPr>
              <p:cNvPr id="46" name="TextBox 45"/>
              <p:cNvSpPr txBox="1"/>
              <p:nvPr/>
            </p:nvSpPr>
            <p:spPr>
              <a:xfrm>
                <a:off x="9180293" y="1307990"/>
                <a:ext cx="13067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Tentang</a:t>
                </a:r>
                <a:r>
                  <a:rPr lang="en-US" sz="1400" dirty="0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 Kami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0691757" y="1282792"/>
                <a:ext cx="12955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Hubungi</a:t>
                </a:r>
                <a:r>
                  <a:rPr lang="en-US" sz="1400" dirty="0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 Kami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90017" y="281594"/>
                <a:ext cx="556891" cy="556891"/>
              </a:xfrm>
              <a:prstGeom prst="rect">
                <a:avLst/>
              </a:prstGeom>
            </p:spPr>
          </p:pic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44195" y="342970"/>
                <a:ext cx="478971" cy="481110"/>
              </a:xfrm>
              <a:prstGeom prst="rect">
                <a:avLst/>
              </a:prstGeom>
            </p:spPr>
          </p:pic>
          <p:sp>
            <p:nvSpPr>
              <p:cNvPr id="50" name="TextBox 49"/>
              <p:cNvSpPr txBox="1"/>
              <p:nvPr/>
            </p:nvSpPr>
            <p:spPr>
              <a:xfrm>
                <a:off x="268679" y="1316331"/>
                <a:ext cx="6543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Home</a:t>
                </a:r>
                <a:endParaRPr lang="en-US" sz="1400" b="1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505501" y="1311856"/>
                <a:ext cx="7938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Kostum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045393" y="1318997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Mainan</a:t>
                </a:r>
                <a:r>
                  <a:rPr lang="en-US" sz="1400" dirty="0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 </a:t>
                </a:r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Anak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081142" y="1312562"/>
                <a:ext cx="7809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Artikel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895782" y="206401"/>
                <a:ext cx="440043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 smtClean="0"/>
                  <a:t>Let’s Play Pretender</a:t>
                </a:r>
                <a:endParaRPr lang="en-US" sz="4000" b="1" dirty="0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4765270" y="1316330"/>
              <a:ext cx="18790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rPr>
                <a:t>Baby Jumper &amp; </a:t>
              </a:r>
              <a:r>
                <a:rPr lang="en-US" sz="1400" dirty="0" err="1" smtClean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rPr>
                <a:t>Kaos</a:t>
              </a:r>
              <a:endParaRPr lang="en-US" sz="1400" dirty="0">
                <a:ln w="0"/>
                <a:latin typeface="Comic Sans MS" panose="030F0702030302020204" pitchFamily="66" charset="0"/>
                <a:ea typeface="Adobe Ming Std L" panose="02020300000000000000" pitchFamily="18" charset="-128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581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62354" y="2954009"/>
            <a:ext cx="3722781" cy="416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081979" y="2954009"/>
            <a:ext cx="3722781" cy="416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706" y="3031342"/>
            <a:ext cx="2142294" cy="264480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411338" y="6596389"/>
            <a:ext cx="2393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Kostum</a:t>
            </a:r>
            <a:endParaRPr lang="en-US" sz="2800" b="1" dirty="0"/>
          </a:p>
        </p:txBody>
      </p:sp>
      <p:sp>
        <p:nvSpPr>
          <p:cNvPr id="24" name="Rectangle 23"/>
          <p:cNvSpPr/>
          <p:nvPr/>
        </p:nvSpPr>
        <p:spPr>
          <a:xfrm>
            <a:off x="8087523" y="2954009"/>
            <a:ext cx="3722781" cy="416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55" y="4650118"/>
            <a:ext cx="1339961" cy="1786614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44200" y="6596389"/>
            <a:ext cx="2393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Mainan</a:t>
            </a:r>
            <a:endParaRPr lang="en-US" sz="2800" b="1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08" y="2901248"/>
            <a:ext cx="3055016" cy="203540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01350" y="4814738"/>
            <a:ext cx="1617856" cy="121339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619" y="3118595"/>
            <a:ext cx="2261523" cy="3392285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8725678" y="6596389"/>
            <a:ext cx="2393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Jumper &amp; </a:t>
            </a:r>
            <a:r>
              <a:rPr lang="en-US" sz="2800" b="1" dirty="0" err="1" smtClean="0"/>
              <a:t>Kaos</a:t>
            </a:r>
            <a:endParaRPr lang="en-US" sz="2800" b="1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250" y="3846305"/>
            <a:ext cx="1769004" cy="193686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635" y="3624112"/>
            <a:ext cx="1512592" cy="2014042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8232646" y="11227442"/>
            <a:ext cx="3817977" cy="1283731"/>
            <a:chOff x="7992327" y="10217792"/>
            <a:chExt cx="3817977" cy="1283731"/>
          </a:xfrm>
        </p:grpSpPr>
        <p:sp>
          <p:nvSpPr>
            <p:cNvPr id="37" name="Rectangle 36"/>
            <p:cNvSpPr/>
            <p:nvPr/>
          </p:nvSpPr>
          <p:spPr>
            <a:xfrm>
              <a:off x="7992327" y="10241238"/>
              <a:ext cx="3817977" cy="12602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2299" y="10761988"/>
              <a:ext cx="3601928" cy="716089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9069181" y="10217792"/>
              <a:ext cx="1112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Ikuti</a:t>
              </a:r>
              <a:r>
                <a:rPr lang="en-US" dirty="0" smtClean="0"/>
                <a:t> Kami</a:t>
              </a:r>
              <a:endParaRPr lang="en-US" dirty="0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1403871" y="1826056"/>
            <a:ext cx="1731958" cy="46848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380335" y="1903543"/>
            <a:ext cx="1811330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Baju</a:t>
            </a:r>
            <a:r>
              <a:rPr lang="en-US" sz="1200" dirty="0" smtClean="0"/>
              <a:t> </a:t>
            </a:r>
            <a:r>
              <a:rPr lang="en-US" sz="1200" dirty="0" err="1" smtClean="0"/>
              <a:t>Dokter</a:t>
            </a:r>
            <a:r>
              <a:rPr lang="en-US" sz="1200" dirty="0" smtClean="0"/>
              <a:t> </a:t>
            </a:r>
            <a:r>
              <a:rPr lang="en-US" sz="1200" dirty="0" err="1" smtClean="0"/>
              <a:t>Umum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 err="1" smtClean="0"/>
              <a:t>Baju</a:t>
            </a:r>
            <a:r>
              <a:rPr lang="en-US" sz="1200" dirty="0" smtClean="0"/>
              <a:t> </a:t>
            </a:r>
            <a:r>
              <a:rPr lang="en-US" sz="1200" dirty="0" err="1" smtClean="0"/>
              <a:t>Dokter</a:t>
            </a:r>
            <a:r>
              <a:rPr lang="en-US" sz="1200" dirty="0" smtClean="0"/>
              <a:t> </a:t>
            </a:r>
            <a:r>
              <a:rPr lang="en-US" sz="1200" dirty="0" err="1" smtClean="0"/>
              <a:t>Bedah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 err="1" smtClean="0"/>
              <a:t>Baju</a:t>
            </a:r>
            <a:r>
              <a:rPr lang="en-US" sz="1200" dirty="0" smtClean="0"/>
              <a:t> </a:t>
            </a:r>
            <a:r>
              <a:rPr lang="en-US" sz="1200" dirty="0" err="1" smtClean="0"/>
              <a:t>Perawat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Jas Lab</a:t>
            </a:r>
          </a:p>
          <a:p>
            <a:endParaRPr lang="en-US" sz="1200" dirty="0"/>
          </a:p>
          <a:p>
            <a:r>
              <a:rPr lang="en-US" sz="1200" dirty="0" err="1" smtClean="0"/>
              <a:t>Baju</a:t>
            </a:r>
            <a:r>
              <a:rPr lang="en-US" sz="1200" dirty="0" smtClean="0"/>
              <a:t> </a:t>
            </a:r>
            <a:r>
              <a:rPr lang="en-US" sz="1200" dirty="0" err="1" smtClean="0"/>
              <a:t>Pemadam</a:t>
            </a:r>
            <a:r>
              <a:rPr lang="en-US" sz="1200" dirty="0" smtClean="0"/>
              <a:t> </a:t>
            </a:r>
            <a:r>
              <a:rPr lang="en-US" sz="1200" dirty="0" err="1" smtClean="0"/>
              <a:t>Kebakaran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 err="1" smtClean="0"/>
              <a:t>Baju</a:t>
            </a:r>
            <a:r>
              <a:rPr lang="en-US" sz="1200" dirty="0" smtClean="0"/>
              <a:t> </a:t>
            </a:r>
            <a:r>
              <a:rPr lang="en-US" sz="1200" dirty="0" err="1" smtClean="0"/>
              <a:t>Pelaut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 err="1" smtClean="0"/>
              <a:t>Baju</a:t>
            </a:r>
            <a:r>
              <a:rPr lang="en-US" sz="1200" dirty="0" smtClean="0"/>
              <a:t> Pilot</a:t>
            </a:r>
          </a:p>
          <a:p>
            <a:endParaRPr lang="en-US" sz="1200" dirty="0"/>
          </a:p>
          <a:p>
            <a:r>
              <a:rPr lang="en-US" sz="1200" dirty="0" err="1" smtClean="0"/>
              <a:t>Baju</a:t>
            </a:r>
            <a:r>
              <a:rPr lang="en-US" sz="1200" dirty="0" smtClean="0"/>
              <a:t> </a:t>
            </a:r>
            <a:r>
              <a:rPr lang="en-US" sz="1200" dirty="0" err="1" smtClean="0"/>
              <a:t>Pramugari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 err="1" smtClean="0"/>
              <a:t>Jubah</a:t>
            </a:r>
            <a:r>
              <a:rPr lang="en-US" sz="1200" dirty="0" smtClean="0"/>
              <a:t> </a:t>
            </a:r>
            <a:r>
              <a:rPr lang="en-US" sz="1200" dirty="0" err="1" smtClean="0"/>
              <a:t>Pengacara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 err="1" smtClean="0"/>
              <a:t>Jubah</a:t>
            </a:r>
            <a:r>
              <a:rPr lang="en-US" sz="1200" dirty="0" smtClean="0"/>
              <a:t> Hakim</a:t>
            </a:r>
          </a:p>
          <a:p>
            <a:endParaRPr lang="en-US" sz="1200" dirty="0"/>
          </a:p>
          <a:p>
            <a:r>
              <a:rPr lang="en-US" sz="1200" dirty="0" err="1" smtClean="0"/>
              <a:t>Baju</a:t>
            </a:r>
            <a:r>
              <a:rPr lang="en-US" sz="1200" dirty="0" smtClean="0"/>
              <a:t> Guru / PNS</a:t>
            </a:r>
          </a:p>
          <a:p>
            <a:endParaRPr lang="en-US" sz="1200" dirty="0"/>
          </a:p>
          <a:p>
            <a:r>
              <a:rPr lang="en-US" sz="1200" dirty="0" err="1" smtClean="0"/>
              <a:t>Baju</a:t>
            </a:r>
            <a:r>
              <a:rPr lang="en-US" sz="1200" dirty="0" smtClean="0"/>
              <a:t> </a:t>
            </a:r>
            <a:r>
              <a:rPr lang="en-US" sz="1200" dirty="0" err="1" smtClean="0"/>
              <a:t>Astronot</a:t>
            </a:r>
            <a:endParaRPr lang="en-US" sz="1200" dirty="0" smtClean="0"/>
          </a:p>
          <a:p>
            <a:endParaRPr lang="en-US" sz="1200" dirty="0"/>
          </a:p>
          <a:p>
            <a:endParaRPr lang="en-US" sz="1200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51363"/>
            <a:ext cx="12192000" cy="1777437"/>
            <a:chOff x="0" y="51363"/>
            <a:chExt cx="12192000" cy="1777437"/>
          </a:xfrm>
        </p:grpSpPr>
        <p:grpSp>
          <p:nvGrpSpPr>
            <p:cNvPr id="40" name="Group 39"/>
            <p:cNvGrpSpPr/>
            <p:nvPr/>
          </p:nvGrpSpPr>
          <p:grpSpPr>
            <a:xfrm>
              <a:off x="0" y="51363"/>
              <a:ext cx="12192000" cy="1777437"/>
              <a:chOff x="0" y="51363"/>
              <a:chExt cx="12192000" cy="1777437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0" y="1111640"/>
                <a:ext cx="12192000" cy="7171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679" y="51363"/>
                <a:ext cx="2174764" cy="866359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9180293" y="1307990"/>
                <a:ext cx="13067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Tentang</a:t>
                </a:r>
                <a:r>
                  <a:rPr lang="en-US" sz="1400" dirty="0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 Kami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0691757" y="1282792"/>
                <a:ext cx="12955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Hubungi</a:t>
                </a:r>
                <a:r>
                  <a:rPr lang="en-US" sz="1400" dirty="0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 Kami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90017" y="281594"/>
                <a:ext cx="556891" cy="556891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44195" y="342970"/>
                <a:ext cx="478971" cy="481110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268679" y="1316331"/>
                <a:ext cx="6543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Home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505501" y="1311856"/>
                <a:ext cx="7938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Kostum</a:t>
                </a:r>
                <a:endParaRPr lang="en-US" sz="1400" b="1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45393" y="1318997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Mainan</a:t>
                </a:r>
                <a:r>
                  <a:rPr lang="en-US" sz="1400" dirty="0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 </a:t>
                </a:r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Anak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081142" y="1312562"/>
                <a:ext cx="7809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Artikel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895782" y="206401"/>
                <a:ext cx="440043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 smtClean="0"/>
                  <a:t>Let’s Play Pretender</a:t>
                </a:r>
                <a:endParaRPr lang="en-US" sz="4000" b="1" dirty="0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4749655" y="1356661"/>
              <a:ext cx="18790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rPr>
                <a:t>Baby Jumper &amp; </a:t>
              </a:r>
              <a:r>
                <a:rPr lang="en-US" sz="1400" dirty="0" err="1" smtClean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rPr>
                <a:t>Kaos</a:t>
              </a:r>
              <a:endParaRPr lang="en-US" sz="1400" dirty="0">
                <a:ln w="0"/>
                <a:latin typeface="Comic Sans MS" panose="030F0702030302020204" pitchFamily="66" charset="0"/>
                <a:ea typeface="Adobe Ming Std L" panose="02020300000000000000" pitchFamily="18" charset="-128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312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62354" y="2954009"/>
            <a:ext cx="3722781" cy="416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081979" y="2954009"/>
            <a:ext cx="3722781" cy="416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706" y="3031342"/>
            <a:ext cx="2142294" cy="264480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411338" y="6596389"/>
            <a:ext cx="2393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Kostum</a:t>
            </a:r>
            <a:endParaRPr lang="en-US" sz="2800" b="1" dirty="0"/>
          </a:p>
        </p:txBody>
      </p:sp>
      <p:sp>
        <p:nvSpPr>
          <p:cNvPr id="24" name="Rectangle 23"/>
          <p:cNvSpPr/>
          <p:nvPr/>
        </p:nvSpPr>
        <p:spPr>
          <a:xfrm>
            <a:off x="8087523" y="2954009"/>
            <a:ext cx="3722781" cy="416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55" y="4650118"/>
            <a:ext cx="1339961" cy="1786614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44200" y="6596389"/>
            <a:ext cx="2393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Mainan</a:t>
            </a:r>
            <a:endParaRPr lang="en-US" sz="2800" b="1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08" y="2901248"/>
            <a:ext cx="3055016" cy="203540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01350" y="4814738"/>
            <a:ext cx="1617856" cy="121339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619" y="3118595"/>
            <a:ext cx="2261523" cy="3392285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8725678" y="6596389"/>
            <a:ext cx="2393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Jumper &amp; </a:t>
            </a:r>
            <a:r>
              <a:rPr lang="en-US" sz="2800" b="1" dirty="0" err="1" smtClean="0"/>
              <a:t>Kaos</a:t>
            </a:r>
            <a:endParaRPr lang="en-US" sz="2800" b="1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250" y="3846305"/>
            <a:ext cx="1769004" cy="193686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635" y="3624112"/>
            <a:ext cx="1512592" cy="2014042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8232646" y="11227442"/>
            <a:ext cx="3817977" cy="1283731"/>
            <a:chOff x="7992327" y="10217792"/>
            <a:chExt cx="3817977" cy="1283731"/>
          </a:xfrm>
        </p:grpSpPr>
        <p:sp>
          <p:nvSpPr>
            <p:cNvPr id="37" name="Rectangle 36"/>
            <p:cNvSpPr/>
            <p:nvPr/>
          </p:nvSpPr>
          <p:spPr>
            <a:xfrm>
              <a:off x="7992327" y="10241238"/>
              <a:ext cx="3817977" cy="12602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2299" y="10761988"/>
              <a:ext cx="3601928" cy="716089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9069181" y="10217792"/>
              <a:ext cx="1112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Ikuti</a:t>
              </a:r>
              <a:r>
                <a:rPr lang="en-US" dirty="0" smtClean="0"/>
                <a:t> Kami</a:t>
              </a:r>
              <a:endParaRPr lang="en-US" dirty="0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1403871" y="1826056"/>
            <a:ext cx="1731958" cy="46848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380335" y="1903543"/>
            <a:ext cx="1811330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Baju</a:t>
            </a:r>
            <a:r>
              <a:rPr lang="en-US" sz="1200" dirty="0" smtClean="0"/>
              <a:t> </a:t>
            </a:r>
            <a:r>
              <a:rPr lang="en-US" sz="1200" dirty="0" err="1" smtClean="0"/>
              <a:t>Dokter</a:t>
            </a:r>
            <a:r>
              <a:rPr lang="en-US" sz="1200" dirty="0" smtClean="0"/>
              <a:t> </a:t>
            </a:r>
            <a:r>
              <a:rPr lang="en-US" sz="1200" dirty="0" err="1" smtClean="0"/>
              <a:t>Umum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 err="1" smtClean="0"/>
              <a:t>Baju</a:t>
            </a:r>
            <a:r>
              <a:rPr lang="en-US" sz="1200" dirty="0" smtClean="0"/>
              <a:t> </a:t>
            </a:r>
            <a:r>
              <a:rPr lang="en-US" sz="1200" dirty="0" err="1" smtClean="0"/>
              <a:t>Dokter</a:t>
            </a:r>
            <a:r>
              <a:rPr lang="en-US" sz="1200" dirty="0" smtClean="0"/>
              <a:t> </a:t>
            </a:r>
            <a:r>
              <a:rPr lang="en-US" sz="1200" dirty="0" err="1" smtClean="0"/>
              <a:t>Bedah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 err="1" smtClean="0"/>
              <a:t>Baju</a:t>
            </a:r>
            <a:r>
              <a:rPr lang="en-US" sz="1200" dirty="0" smtClean="0"/>
              <a:t> </a:t>
            </a:r>
            <a:r>
              <a:rPr lang="en-US" sz="1200" dirty="0" err="1" smtClean="0"/>
              <a:t>Perawat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Jas Lab</a:t>
            </a:r>
          </a:p>
          <a:p>
            <a:endParaRPr lang="en-US" sz="1200" dirty="0"/>
          </a:p>
          <a:p>
            <a:r>
              <a:rPr lang="en-US" sz="1200" dirty="0" err="1" smtClean="0"/>
              <a:t>Baju</a:t>
            </a:r>
            <a:r>
              <a:rPr lang="en-US" sz="1200" dirty="0" smtClean="0"/>
              <a:t> </a:t>
            </a:r>
            <a:r>
              <a:rPr lang="en-US" sz="1200" dirty="0" err="1" smtClean="0"/>
              <a:t>Pemadam</a:t>
            </a:r>
            <a:r>
              <a:rPr lang="en-US" sz="1200" dirty="0" smtClean="0"/>
              <a:t> </a:t>
            </a:r>
            <a:r>
              <a:rPr lang="en-US" sz="1200" dirty="0" err="1" smtClean="0"/>
              <a:t>Kebakaran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 err="1" smtClean="0"/>
              <a:t>Baju</a:t>
            </a:r>
            <a:r>
              <a:rPr lang="en-US" sz="1200" dirty="0" smtClean="0"/>
              <a:t> </a:t>
            </a:r>
            <a:r>
              <a:rPr lang="en-US" sz="1200" dirty="0" err="1" smtClean="0"/>
              <a:t>Pelaut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 err="1" smtClean="0"/>
              <a:t>Baju</a:t>
            </a:r>
            <a:r>
              <a:rPr lang="en-US" sz="1200" dirty="0" smtClean="0"/>
              <a:t> Pilot</a:t>
            </a:r>
          </a:p>
          <a:p>
            <a:endParaRPr lang="en-US" sz="1200" dirty="0"/>
          </a:p>
          <a:p>
            <a:r>
              <a:rPr lang="en-US" sz="1200" dirty="0" err="1" smtClean="0"/>
              <a:t>Baju</a:t>
            </a:r>
            <a:r>
              <a:rPr lang="en-US" sz="1200" dirty="0" smtClean="0"/>
              <a:t> </a:t>
            </a:r>
            <a:r>
              <a:rPr lang="en-US" sz="1200" dirty="0" err="1" smtClean="0"/>
              <a:t>Pramugari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 err="1" smtClean="0"/>
              <a:t>Jubah</a:t>
            </a:r>
            <a:r>
              <a:rPr lang="en-US" sz="1200" dirty="0" smtClean="0"/>
              <a:t> </a:t>
            </a:r>
            <a:r>
              <a:rPr lang="en-US" sz="1200" dirty="0" err="1" smtClean="0"/>
              <a:t>Pengacara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 err="1" smtClean="0"/>
              <a:t>Jubah</a:t>
            </a:r>
            <a:r>
              <a:rPr lang="en-US" sz="1200" dirty="0" smtClean="0"/>
              <a:t> Hakim</a:t>
            </a:r>
          </a:p>
          <a:p>
            <a:endParaRPr lang="en-US" sz="1200" dirty="0"/>
          </a:p>
          <a:p>
            <a:r>
              <a:rPr lang="en-US" sz="1200" dirty="0" err="1" smtClean="0"/>
              <a:t>Baju</a:t>
            </a:r>
            <a:r>
              <a:rPr lang="en-US" sz="1200" dirty="0" smtClean="0"/>
              <a:t> Guru / PNS</a:t>
            </a:r>
          </a:p>
          <a:p>
            <a:endParaRPr lang="en-US" sz="1200" dirty="0"/>
          </a:p>
          <a:p>
            <a:r>
              <a:rPr lang="en-US" sz="1200" dirty="0" err="1" smtClean="0"/>
              <a:t>Baju</a:t>
            </a:r>
            <a:r>
              <a:rPr lang="en-US" sz="1200" dirty="0" smtClean="0"/>
              <a:t> </a:t>
            </a:r>
            <a:r>
              <a:rPr lang="en-US" sz="1200" dirty="0" err="1" smtClean="0"/>
              <a:t>Astronot</a:t>
            </a:r>
            <a:endParaRPr lang="en-US" sz="1200" dirty="0" smtClean="0"/>
          </a:p>
          <a:p>
            <a:endParaRPr lang="en-US" sz="1200" dirty="0"/>
          </a:p>
          <a:p>
            <a:endParaRPr lang="en-US" sz="1200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51363"/>
            <a:ext cx="12192000" cy="1777437"/>
            <a:chOff x="0" y="51363"/>
            <a:chExt cx="12192000" cy="1777437"/>
          </a:xfrm>
        </p:grpSpPr>
        <p:grpSp>
          <p:nvGrpSpPr>
            <p:cNvPr id="40" name="Group 39"/>
            <p:cNvGrpSpPr/>
            <p:nvPr/>
          </p:nvGrpSpPr>
          <p:grpSpPr>
            <a:xfrm>
              <a:off x="0" y="51363"/>
              <a:ext cx="12192000" cy="1777437"/>
              <a:chOff x="0" y="51363"/>
              <a:chExt cx="12192000" cy="1777437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0" y="1111640"/>
                <a:ext cx="12192000" cy="7171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679" y="51363"/>
                <a:ext cx="2174764" cy="866359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9180293" y="1307990"/>
                <a:ext cx="13067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Tentang</a:t>
                </a:r>
                <a:r>
                  <a:rPr lang="en-US" sz="1400" dirty="0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 Kami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0691757" y="1282792"/>
                <a:ext cx="12955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Hubungi</a:t>
                </a:r>
                <a:r>
                  <a:rPr lang="en-US" sz="1400" dirty="0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 Kami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90017" y="281594"/>
                <a:ext cx="556891" cy="556891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44195" y="342970"/>
                <a:ext cx="478971" cy="481110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268679" y="1316331"/>
                <a:ext cx="6543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Home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505501" y="1311856"/>
                <a:ext cx="7938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Kostum</a:t>
                </a:r>
                <a:endParaRPr lang="en-US" sz="1400" b="1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45393" y="1318997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Mainan</a:t>
                </a:r>
                <a:r>
                  <a:rPr lang="en-US" sz="1400" dirty="0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 </a:t>
                </a:r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Anak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081142" y="1312562"/>
                <a:ext cx="7809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Artikel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895782" y="206401"/>
                <a:ext cx="440043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 smtClean="0"/>
                  <a:t>Let’s Play Pretender</a:t>
                </a:r>
                <a:endParaRPr lang="en-US" sz="4000" b="1" dirty="0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4749655" y="1356661"/>
              <a:ext cx="18790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rPr>
                <a:t>Baby Jumper &amp; </a:t>
              </a:r>
              <a:r>
                <a:rPr lang="en-US" sz="1400" dirty="0" err="1" smtClean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rPr>
                <a:t>Kaos</a:t>
              </a:r>
              <a:endParaRPr lang="en-US" sz="1400" dirty="0">
                <a:ln w="0"/>
                <a:latin typeface="Comic Sans MS" panose="030F0702030302020204" pitchFamily="66" charset="0"/>
                <a:ea typeface="Adobe Ming Std L" panose="02020300000000000000" pitchFamily="18" charset="-128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014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62354" y="2954009"/>
            <a:ext cx="3722781" cy="416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081979" y="2954009"/>
            <a:ext cx="3722781" cy="416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706" y="3031342"/>
            <a:ext cx="2142294" cy="264480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411338" y="6596389"/>
            <a:ext cx="2393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Kostum</a:t>
            </a:r>
            <a:endParaRPr lang="en-US" sz="2800" b="1" dirty="0"/>
          </a:p>
        </p:txBody>
      </p:sp>
      <p:sp>
        <p:nvSpPr>
          <p:cNvPr id="24" name="Rectangle 23"/>
          <p:cNvSpPr/>
          <p:nvPr/>
        </p:nvSpPr>
        <p:spPr>
          <a:xfrm>
            <a:off x="8087523" y="2954009"/>
            <a:ext cx="3722781" cy="416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55" y="4650118"/>
            <a:ext cx="1339961" cy="1786614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44200" y="6596389"/>
            <a:ext cx="2393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Mainan</a:t>
            </a:r>
            <a:endParaRPr lang="en-US" sz="2800" b="1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08" y="2901248"/>
            <a:ext cx="3055016" cy="203540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01350" y="4814738"/>
            <a:ext cx="1617856" cy="121339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619" y="3118595"/>
            <a:ext cx="2261523" cy="3392285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8725678" y="6596389"/>
            <a:ext cx="2393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Jumper &amp; </a:t>
            </a:r>
            <a:r>
              <a:rPr lang="en-US" sz="2800" b="1" dirty="0" err="1" smtClean="0"/>
              <a:t>Kaos</a:t>
            </a:r>
            <a:endParaRPr lang="en-US" sz="2800" b="1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250" y="3846305"/>
            <a:ext cx="1769004" cy="193686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635" y="3624112"/>
            <a:ext cx="1512592" cy="2014042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8232646" y="11227442"/>
            <a:ext cx="3817977" cy="1283731"/>
            <a:chOff x="7992327" y="10217792"/>
            <a:chExt cx="3817977" cy="1283731"/>
          </a:xfrm>
        </p:grpSpPr>
        <p:sp>
          <p:nvSpPr>
            <p:cNvPr id="37" name="Rectangle 36"/>
            <p:cNvSpPr/>
            <p:nvPr/>
          </p:nvSpPr>
          <p:spPr>
            <a:xfrm>
              <a:off x="7992327" y="10241238"/>
              <a:ext cx="3817977" cy="12602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2299" y="10761988"/>
              <a:ext cx="3601928" cy="716089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9069181" y="10217792"/>
              <a:ext cx="1112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Ikuti</a:t>
              </a:r>
              <a:r>
                <a:rPr lang="en-US" dirty="0" smtClean="0"/>
                <a:t> Kami</a:t>
              </a:r>
              <a:endParaRPr lang="en-US" dirty="0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3117578" y="1824095"/>
            <a:ext cx="1731958" cy="16358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104309" y="1874820"/>
            <a:ext cx="15019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Kedokteran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 err="1" smtClean="0"/>
              <a:t>Laboratorium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 err="1" smtClean="0"/>
              <a:t>Pemadam</a:t>
            </a:r>
            <a:r>
              <a:rPr lang="en-US" sz="1200" dirty="0" smtClean="0"/>
              <a:t> </a:t>
            </a:r>
            <a:r>
              <a:rPr lang="en-US" sz="1200" dirty="0" err="1" smtClean="0"/>
              <a:t>Kebakaran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 err="1" smtClean="0"/>
              <a:t>Memasak</a:t>
            </a:r>
            <a:endParaRPr lang="en-US" sz="1200" dirty="0" smtClean="0"/>
          </a:p>
          <a:p>
            <a:endParaRPr lang="en-US" sz="1200" dirty="0"/>
          </a:p>
          <a:p>
            <a:endParaRPr lang="en-US" sz="1200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51363"/>
            <a:ext cx="12192000" cy="1777437"/>
            <a:chOff x="0" y="51363"/>
            <a:chExt cx="12192000" cy="1777437"/>
          </a:xfrm>
        </p:grpSpPr>
        <p:grpSp>
          <p:nvGrpSpPr>
            <p:cNvPr id="40" name="Group 39"/>
            <p:cNvGrpSpPr/>
            <p:nvPr/>
          </p:nvGrpSpPr>
          <p:grpSpPr>
            <a:xfrm>
              <a:off x="0" y="51363"/>
              <a:ext cx="12192000" cy="1777437"/>
              <a:chOff x="0" y="51363"/>
              <a:chExt cx="12192000" cy="1777437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0" y="1111640"/>
                <a:ext cx="12192000" cy="7171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679" y="51363"/>
                <a:ext cx="2174764" cy="866359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9180293" y="1307990"/>
                <a:ext cx="13067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Tentang</a:t>
                </a:r>
                <a:r>
                  <a:rPr lang="en-US" sz="1400" dirty="0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 Kami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0691757" y="1282792"/>
                <a:ext cx="12955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Hubungi</a:t>
                </a:r>
                <a:r>
                  <a:rPr lang="en-US" sz="1400" dirty="0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 Kami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90017" y="281594"/>
                <a:ext cx="556891" cy="556891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44195" y="342970"/>
                <a:ext cx="478971" cy="481110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268679" y="1316331"/>
                <a:ext cx="6543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Home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505501" y="1311856"/>
                <a:ext cx="7938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Kostum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45393" y="1318997"/>
                <a:ext cx="12811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Mainan</a:t>
                </a:r>
                <a:r>
                  <a:rPr lang="en-US" sz="1400" b="1" dirty="0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 </a:t>
                </a:r>
                <a:r>
                  <a:rPr lang="en-US" sz="1400" b="1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Anak</a:t>
                </a:r>
                <a:endParaRPr lang="en-US" sz="1400" b="1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081142" y="1312562"/>
                <a:ext cx="7809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Artikel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895782" y="206401"/>
                <a:ext cx="440043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 smtClean="0"/>
                  <a:t>Let’s Play Pretender</a:t>
                </a:r>
                <a:endParaRPr lang="en-US" sz="4000" b="1" dirty="0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4749655" y="1356661"/>
              <a:ext cx="18790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rPr>
                <a:t>Baby Jumper &amp; </a:t>
              </a:r>
              <a:r>
                <a:rPr lang="en-US" sz="1400" dirty="0" err="1" smtClean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rPr>
                <a:t>Kaos</a:t>
              </a:r>
              <a:endParaRPr lang="en-US" sz="1400" dirty="0">
                <a:ln w="0"/>
                <a:latin typeface="Comic Sans MS" panose="030F0702030302020204" pitchFamily="66" charset="0"/>
                <a:ea typeface="Adobe Ming Std L" panose="02020300000000000000" pitchFamily="18" charset="-128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896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62354" y="2954009"/>
            <a:ext cx="3722781" cy="416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081979" y="2954009"/>
            <a:ext cx="3722781" cy="416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706" y="3031342"/>
            <a:ext cx="2142294" cy="264480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411338" y="6596389"/>
            <a:ext cx="2393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Kostum</a:t>
            </a:r>
            <a:endParaRPr lang="en-US" sz="2800" b="1" dirty="0"/>
          </a:p>
        </p:txBody>
      </p:sp>
      <p:sp>
        <p:nvSpPr>
          <p:cNvPr id="24" name="Rectangle 23"/>
          <p:cNvSpPr/>
          <p:nvPr/>
        </p:nvSpPr>
        <p:spPr>
          <a:xfrm>
            <a:off x="8087523" y="2954009"/>
            <a:ext cx="3722781" cy="416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55" y="4650118"/>
            <a:ext cx="1339961" cy="1786614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44200" y="6596389"/>
            <a:ext cx="2393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Mainan</a:t>
            </a:r>
            <a:endParaRPr lang="en-US" sz="2800" b="1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08" y="2901248"/>
            <a:ext cx="3055016" cy="203540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01350" y="4814738"/>
            <a:ext cx="1617856" cy="121339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619" y="3118595"/>
            <a:ext cx="2261523" cy="3392285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8725678" y="6596389"/>
            <a:ext cx="2393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Jumper &amp; </a:t>
            </a:r>
            <a:r>
              <a:rPr lang="en-US" sz="2800" b="1" dirty="0" err="1" smtClean="0"/>
              <a:t>Kaos</a:t>
            </a:r>
            <a:endParaRPr lang="en-US" sz="2800" b="1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250" y="3846305"/>
            <a:ext cx="1769004" cy="193686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635" y="3624112"/>
            <a:ext cx="1512592" cy="2014042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8232646" y="11227442"/>
            <a:ext cx="3817977" cy="1283731"/>
            <a:chOff x="7992327" y="10217792"/>
            <a:chExt cx="3817977" cy="1283731"/>
          </a:xfrm>
        </p:grpSpPr>
        <p:sp>
          <p:nvSpPr>
            <p:cNvPr id="37" name="Rectangle 36"/>
            <p:cNvSpPr/>
            <p:nvPr/>
          </p:nvSpPr>
          <p:spPr>
            <a:xfrm>
              <a:off x="7992327" y="10241238"/>
              <a:ext cx="3817977" cy="12602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2299" y="10761988"/>
              <a:ext cx="3601928" cy="716089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9069181" y="10217792"/>
              <a:ext cx="1112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Ikuti</a:t>
              </a:r>
              <a:r>
                <a:rPr lang="en-US" dirty="0" smtClean="0"/>
                <a:t> Kami</a:t>
              </a:r>
              <a:endParaRPr lang="en-US" dirty="0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4876091" y="1828800"/>
            <a:ext cx="1731958" cy="10724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0" y="51363"/>
            <a:ext cx="12192000" cy="1777437"/>
            <a:chOff x="0" y="51363"/>
            <a:chExt cx="12192000" cy="1777437"/>
          </a:xfrm>
        </p:grpSpPr>
        <p:grpSp>
          <p:nvGrpSpPr>
            <p:cNvPr id="40" name="Group 39"/>
            <p:cNvGrpSpPr/>
            <p:nvPr/>
          </p:nvGrpSpPr>
          <p:grpSpPr>
            <a:xfrm>
              <a:off x="0" y="51363"/>
              <a:ext cx="12192000" cy="1777437"/>
              <a:chOff x="0" y="51363"/>
              <a:chExt cx="12192000" cy="1777437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0" y="1111640"/>
                <a:ext cx="12192000" cy="7171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679" y="51363"/>
                <a:ext cx="2174764" cy="866359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9180293" y="1307990"/>
                <a:ext cx="13067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Tentang</a:t>
                </a:r>
                <a:r>
                  <a:rPr lang="en-US" sz="1400" dirty="0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 Kami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0691757" y="1282792"/>
                <a:ext cx="12955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Hubungi</a:t>
                </a:r>
                <a:r>
                  <a:rPr lang="en-US" sz="1400" dirty="0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 Kami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90017" y="281594"/>
                <a:ext cx="556891" cy="556891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44195" y="342970"/>
                <a:ext cx="478971" cy="481110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268679" y="1316331"/>
                <a:ext cx="6543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Home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505501" y="1311856"/>
                <a:ext cx="7938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Kostum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45393" y="1318997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Mainan</a:t>
                </a:r>
                <a:r>
                  <a:rPr lang="en-US" sz="1400" dirty="0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 </a:t>
                </a:r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Anak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081142" y="1312562"/>
                <a:ext cx="7809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Artikel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895782" y="206401"/>
                <a:ext cx="440043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 smtClean="0"/>
                  <a:t>Let’s Play Pretender</a:t>
                </a:r>
                <a:endParaRPr lang="en-US" sz="4000" b="1" dirty="0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4749655" y="1356661"/>
              <a:ext cx="18790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rPr>
                <a:t>Baby Jumper &amp; </a:t>
              </a:r>
              <a:r>
                <a:rPr lang="en-US" sz="1400" dirty="0" err="1" smtClean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rPr>
                <a:t>Kaos</a:t>
              </a:r>
              <a:endParaRPr lang="en-US" sz="1400" dirty="0">
                <a:ln w="0"/>
                <a:latin typeface="Comic Sans MS" panose="030F0702030302020204" pitchFamily="66" charset="0"/>
                <a:ea typeface="Adobe Ming Std L" panose="02020300000000000000" pitchFamily="18" charset="-128"/>
                <a:cs typeface="Calibri" panose="020F0502020204030204" pitchFamily="34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024853" y="2033770"/>
            <a:ext cx="988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Kaos</a:t>
            </a:r>
            <a:r>
              <a:rPr lang="en-US" sz="1200" dirty="0" smtClean="0"/>
              <a:t> </a:t>
            </a:r>
            <a:r>
              <a:rPr lang="en-US" sz="1200" dirty="0" err="1" smtClean="0"/>
              <a:t>Anak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>Baby Jumper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9173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8232646" y="11227442"/>
            <a:ext cx="3817977" cy="1283731"/>
            <a:chOff x="7992327" y="10217792"/>
            <a:chExt cx="3817977" cy="1283731"/>
          </a:xfrm>
        </p:grpSpPr>
        <p:sp>
          <p:nvSpPr>
            <p:cNvPr id="37" name="Rectangle 36"/>
            <p:cNvSpPr/>
            <p:nvPr/>
          </p:nvSpPr>
          <p:spPr>
            <a:xfrm>
              <a:off x="7992327" y="10241238"/>
              <a:ext cx="3817977" cy="12602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2299" y="10761988"/>
              <a:ext cx="3601928" cy="716089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9069181" y="10217792"/>
              <a:ext cx="1112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Ikuti</a:t>
              </a:r>
              <a:r>
                <a:rPr lang="en-US" dirty="0" smtClean="0"/>
                <a:t> Kami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0" y="51363"/>
            <a:ext cx="12192000" cy="1777437"/>
            <a:chOff x="0" y="51363"/>
            <a:chExt cx="12192000" cy="1777437"/>
          </a:xfrm>
        </p:grpSpPr>
        <p:grpSp>
          <p:nvGrpSpPr>
            <p:cNvPr id="40" name="Group 39"/>
            <p:cNvGrpSpPr/>
            <p:nvPr/>
          </p:nvGrpSpPr>
          <p:grpSpPr>
            <a:xfrm>
              <a:off x="0" y="51363"/>
              <a:ext cx="12192000" cy="1777437"/>
              <a:chOff x="0" y="51363"/>
              <a:chExt cx="12192000" cy="1777437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0" y="1111640"/>
                <a:ext cx="12192000" cy="7171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679" y="51363"/>
                <a:ext cx="2174764" cy="866359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9180293" y="1307990"/>
                <a:ext cx="13067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Tentang</a:t>
                </a:r>
                <a:r>
                  <a:rPr lang="en-US" sz="1400" dirty="0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 Kami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0691757" y="1282792"/>
                <a:ext cx="12955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Hubungi</a:t>
                </a:r>
                <a:r>
                  <a:rPr lang="en-US" sz="1400" dirty="0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 Kami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90017" y="281594"/>
                <a:ext cx="556891" cy="556891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44195" y="342970"/>
                <a:ext cx="478971" cy="481110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268679" y="1316331"/>
                <a:ext cx="6543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Home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505501" y="1311856"/>
                <a:ext cx="7938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Kostum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45393" y="1318997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Mainan</a:t>
                </a:r>
                <a:r>
                  <a:rPr lang="en-US" sz="1400" dirty="0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 </a:t>
                </a:r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Anak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081142" y="1312562"/>
                <a:ext cx="7809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Artikel</a:t>
                </a:r>
                <a:endParaRPr lang="en-US" sz="1400" b="1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895782" y="206401"/>
                <a:ext cx="440043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 smtClean="0"/>
                  <a:t>Let’s Play Pretender</a:t>
                </a:r>
                <a:endParaRPr lang="en-US" sz="4000" b="1" dirty="0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4749655" y="1356661"/>
              <a:ext cx="18790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rPr>
                <a:t>Baby Jumper &amp; </a:t>
              </a:r>
              <a:r>
                <a:rPr lang="en-US" sz="1400" dirty="0" err="1" smtClean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rPr>
                <a:t>Kaos</a:t>
              </a:r>
              <a:endParaRPr lang="en-US" sz="1400" dirty="0">
                <a:ln w="0"/>
                <a:latin typeface="Comic Sans MS" panose="030F0702030302020204" pitchFamily="66" charset="0"/>
                <a:ea typeface="Adobe Ming Std L" panose="02020300000000000000" pitchFamily="18" charset="-128"/>
                <a:cs typeface="Calibri" panose="020F050202020403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655743" y="2349550"/>
            <a:ext cx="8500752" cy="7480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309" y="2767831"/>
            <a:ext cx="971168" cy="15374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69494" y="2767831"/>
            <a:ext cx="6252353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hlinkClick r:id="rId7"/>
              </a:rPr>
              <a:t>Marie Curie </a:t>
            </a:r>
            <a:r>
              <a:rPr lang="en-US" b="1" dirty="0" err="1" smtClean="0">
                <a:hlinkClick r:id="rId7"/>
              </a:rPr>
              <a:t>Peraih</a:t>
            </a:r>
            <a:r>
              <a:rPr lang="en-US" b="1" dirty="0" smtClean="0">
                <a:hlinkClick r:id="rId7"/>
              </a:rPr>
              <a:t> </a:t>
            </a:r>
            <a:r>
              <a:rPr lang="en-US" b="1" dirty="0" err="1" smtClean="0">
                <a:hlinkClick r:id="rId7"/>
              </a:rPr>
              <a:t>Dua</a:t>
            </a:r>
            <a:r>
              <a:rPr lang="en-US" b="1" dirty="0" smtClean="0">
                <a:hlinkClick r:id="rId7"/>
              </a:rPr>
              <a:t> </a:t>
            </a:r>
            <a:r>
              <a:rPr lang="en-US" b="1" dirty="0" err="1" smtClean="0">
                <a:hlinkClick r:id="rId7"/>
              </a:rPr>
              <a:t>Penghargaan</a:t>
            </a:r>
            <a:r>
              <a:rPr lang="en-US" b="1" dirty="0" smtClean="0">
                <a:hlinkClick r:id="rId7"/>
              </a:rPr>
              <a:t> Nobel di </a:t>
            </a:r>
            <a:r>
              <a:rPr lang="en-US" b="1" dirty="0" err="1" smtClean="0">
                <a:hlinkClick r:id="rId7"/>
              </a:rPr>
              <a:t>Bidang</a:t>
            </a:r>
            <a:r>
              <a:rPr lang="en-US" b="1" dirty="0" smtClean="0">
                <a:hlinkClick r:id="rId7"/>
              </a:rPr>
              <a:t> </a:t>
            </a:r>
            <a:r>
              <a:rPr lang="en-US" b="1" dirty="0" err="1" smtClean="0">
                <a:hlinkClick r:id="rId7"/>
              </a:rPr>
              <a:t>Sains</a:t>
            </a:r>
            <a:endParaRPr lang="en-US" b="1" dirty="0" smtClean="0"/>
          </a:p>
          <a:p>
            <a:endParaRPr lang="en-US" sz="1100" dirty="0"/>
          </a:p>
          <a:p>
            <a:r>
              <a:rPr lang="en-US" sz="1200" dirty="0" err="1"/>
              <a:t>Semua</a:t>
            </a:r>
            <a:r>
              <a:rPr lang="en-US" sz="1200" dirty="0"/>
              <a:t> orang </a:t>
            </a:r>
            <a:r>
              <a:rPr lang="en-US" sz="1200" dirty="0" err="1"/>
              <a:t>mengenal</a:t>
            </a:r>
            <a:r>
              <a:rPr lang="en-US" sz="1200" dirty="0"/>
              <a:t> </a:t>
            </a:r>
            <a:r>
              <a:rPr lang="en-US" sz="1200" b="1" dirty="0"/>
              <a:t>Marie Curie</a:t>
            </a:r>
            <a:r>
              <a:rPr lang="en-US" sz="1200" dirty="0"/>
              <a:t> yang </a:t>
            </a:r>
            <a:r>
              <a:rPr lang="en-US" sz="1200" dirty="0" err="1"/>
              <a:t>sangat</a:t>
            </a:r>
            <a:r>
              <a:rPr lang="en-US" sz="1200" dirty="0"/>
              <a:t> </a:t>
            </a:r>
            <a:r>
              <a:rPr lang="en-US" sz="1200" dirty="0" err="1"/>
              <a:t>legendaris</a:t>
            </a:r>
            <a:r>
              <a:rPr lang="en-US" sz="1200" dirty="0"/>
              <a:t>, yang </a:t>
            </a:r>
            <a:r>
              <a:rPr lang="en-US" sz="1200" dirty="0" err="1"/>
              <a:t>sampai</a:t>
            </a:r>
            <a:r>
              <a:rPr lang="en-US" sz="1200" dirty="0"/>
              <a:t> </a:t>
            </a:r>
            <a:r>
              <a:rPr lang="en-US" sz="1200" dirty="0" err="1"/>
              <a:t>saat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satu-satunya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err="1" smtClean="0"/>
              <a:t>peraih</a:t>
            </a:r>
            <a:r>
              <a:rPr lang="en-US" sz="1200" dirty="0" smtClean="0"/>
              <a:t> </a:t>
            </a:r>
            <a:r>
              <a:rPr lang="en-US" sz="1200" dirty="0" err="1"/>
              <a:t>dua</a:t>
            </a:r>
            <a:r>
              <a:rPr lang="en-US" sz="1200" dirty="0"/>
              <a:t> </a:t>
            </a:r>
            <a:r>
              <a:rPr lang="en-US" sz="1200" dirty="0" err="1"/>
              <a:t>penghargaan</a:t>
            </a:r>
            <a:r>
              <a:rPr lang="en-US" sz="1200" dirty="0"/>
              <a:t> Nobel </a:t>
            </a:r>
            <a:r>
              <a:rPr lang="en-US" sz="1200" dirty="0" smtClean="0"/>
              <a:t>di </a:t>
            </a:r>
            <a:r>
              <a:rPr lang="en-US" sz="1200" dirty="0" err="1"/>
              <a:t>Bidang</a:t>
            </a:r>
            <a:r>
              <a:rPr lang="en-US" sz="1200" dirty="0"/>
              <a:t> </a:t>
            </a:r>
            <a:r>
              <a:rPr lang="en-US" sz="1200" dirty="0" err="1"/>
              <a:t>Sains</a:t>
            </a:r>
            <a:r>
              <a:rPr lang="en-US" sz="1200" dirty="0"/>
              <a:t>, </a:t>
            </a:r>
            <a:r>
              <a:rPr lang="en-US" sz="1200" dirty="0" err="1"/>
              <a:t>penghargaan</a:t>
            </a:r>
            <a:r>
              <a:rPr lang="en-US" sz="1200" dirty="0"/>
              <a:t> yang </a:t>
            </a:r>
            <a:r>
              <a:rPr lang="en-US" sz="1200" dirty="0" err="1"/>
              <a:t>diterimanya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dua</a:t>
            </a:r>
            <a:r>
              <a:rPr lang="en-US" sz="1200" dirty="0"/>
              <a:t> subject </a:t>
            </a:r>
            <a:endParaRPr lang="en-US" sz="1200" dirty="0" smtClean="0"/>
          </a:p>
          <a:p>
            <a:r>
              <a:rPr lang="en-US" sz="1200" dirty="0" smtClean="0"/>
              <a:t>yang </a:t>
            </a:r>
            <a:r>
              <a:rPr lang="en-US" sz="1200" dirty="0" err="1"/>
              <a:t>berbeda</a:t>
            </a:r>
            <a:r>
              <a:rPr lang="en-US" sz="1200" dirty="0"/>
              <a:t>, </a:t>
            </a:r>
            <a:r>
              <a:rPr lang="en-US" sz="1200" dirty="0" err="1"/>
              <a:t>tahun</a:t>
            </a:r>
            <a:r>
              <a:rPr lang="en-US" sz="1200" dirty="0"/>
              <a:t> 1903 Marie </a:t>
            </a:r>
            <a:r>
              <a:rPr lang="en-US" sz="1200" dirty="0" err="1"/>
              <a:t>mendapatkan</a:t>
            </a:r>
            <a:r>
              <a:rPr lang="en-US" sz="1200" dirty="0"/>
              <a:t> </a:t>
            </a:r>
            <a:r>
              <a:rPr lang="en-US" sz="1200" dirty="0" err="1"/>
              <a:t>penghargaan</a:t>
            </a:r>
            <a:r>
              <a:rPr lang="en-US" sz="1200" dirty="0"/>
              <a:t> Nobel di </a:t>
            </a:r>
            <a:r>
              <a:rPr lang="en-US" sz="1200" dirty="0" err="1"/>
              <a:t>bidang</a:t>
            </a:r>
            <a:r>
              <a:rPr lang="en-US" sz="1200" dirty="0"/>
              <a:t> </a:t>
            </a:r>
            <a:r>
              <a:rPr lang="en-US" sz="1200" dirty="0" err="1"/>
              <a:t>Fisika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tahun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smtClean="0"/>
              <a:t>1911 </a:t>
            </a:r>
            <a:r>
              <a:rPr lang="en-US" sz="1200" dirty="0" err="1"/>
              <a:t>dibidang</a:t>
            </a:r>
            <a:r>
              <a:rPr lang="en-US" sz="1200" dirty="0"/>
              <a:t> Kimia.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378218" y="3920853"/>
            <a:ext cx="914400" cy="2786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Click more</a:t>
            </a:r>
            <a:endParaRPr lang="en-US" sz="11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404" y="4492654"/>
            <a:ext cx="1820444" cy="118724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3661106" y="4475827"/>
            <a:ext cx="6195286" cy="1923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Mengapa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Baju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Dokter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Bedah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Berwarna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Hijau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Saat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Melakukan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Operasi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1100" dirty="0"/>
          </a:p>
          <a:p>
            <a:r>
              <a:rPr lang="en-US" sz="1200" dirty="0" err="1" smtClean="0"/>
              <a:t>Butuh</a:t>
            </a:r>
            <a:r>
              <a:rPr lang="en-US" sz="1200" dirty="0" smtClean="0"/>
              <a:t> </a:t>
            </a:r>
            <a:r>
              <a:rPr lang="en-US" sz="1200" dirty="0" err="1" smtClean="0"/>
              <a:t>Kostum</a:t>
            </a:r>
            <a:r>
              <a:rPr lang="en-US" sz="1200" dirty="0" smtClean="0"/>
              <a:t> </a:t>
            </a:r>
            <a:r>
              <a:rPr lang="en-US" sz="1200" dirty="0" err="1" smtClean="0"/>
              <a:t>Profesi</a:t>
            </a:r>
            <a:r>
              <a:rPr lang="en-US" sz="1200" dirty="0" smtClean="0"/>
              <a:t> </a:t>
            </a:r>
            <a:r>
              <a:rPr lang="en-US" sz="1200" dirty="0" err="1" smtClean="0"/>
              <a:t>dokter</a:t>
            </a:r>
            <a:r>
              <a:rPr lang="en-US" sz="1200" dirty="0" smtClean="0"/>
              <a:t> </a:t>
            </a:r>
            <a:r>
              <a:rPr lang="en-US" sz="1200" dirty="0" err="1" smtClean="0"/>
              <a:t>bedah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Anak</a:t>
            </a:r>
            <a:r>
              <a:rPr lang="en-US" sz="1200" dirty="0" smtClean="0"/>
              <a:t> </a:t>
            </a:r>
            <a:r>
              <a:rPr lang="en-US" sz="1200" dirty="0" err="1" smtClean="0"/>
              <a:t>Anda</a:t>
            </a:r>
            <a:r>
              <a:rPr lang="en-US" sz="1200" dirty="0" smtClean="0"/>
              <a:t> </a:t>
            </a:r>
            <a:r>
              <a:rPr lang="en-US" sz="1200" dirty="0" err="1" smtClean="0"/>
              <a:t>langsung</a:t>
            </a:r>
            <a:r>
              <a:rPr lang="en-US" sz="1200" dirty="0" smtClean="0"/>
              <a:t> </a:t>
            </a:r>
            <a:r>
              <a:rPr lang="en-US" sz="1200" dirty="0" err="1" smtClean="0"/>
              <a:t>aja</a:t>
            </a:r>
            <a:r>
              <a:rPr lang="en-US" sz="1200" dirty="0" smtClean="0"/>
              <a:t> </a:t>
            </a:r>
            <a:r>
              <a:rPr lang="en-US" sz="1200" dirty="0" err="1" smtClean="0"/>
              <a:t>hubungi</a:t>
            </a:r>
            <a:r>
              <a:rPr lang="en-US" sz="1200" dirty="0" smtClean="0"/>
              <a:t> 085892456044.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Kita </a:t>
            </a:r>
            <a:r>
              <a:rPr lang="en-US" sz="1200" dirty="0" err="1"/>
              <a:t>sering</a:t>
            </a:r>
            <a:r>
              <a:rPr lang="en-US" sz="1200" dirty="0"/>
              <a:t> </a:t>
            </a:r>
            <a:r>
              <a:rPr lang="en-US" sz="1200" dirty="0" err="1"/>
              <a:t>melihat</a:t>
            </a:r>
            <a:r>
              <a:rPr lang="en-US" sz="1200" dirty="0"/>
              <a:t> </a:t>
            </a:r>
            <a:r>
              <a:rPr lang="en-US" sz="1200" dirty="0" err="1"/>
              <a:t>adegan</a:t>
            </a:r>
            <a:r>
              <a:rPr lang="en-US" sz="1200" dirty="0"/>
              <a:t> para </a:t>
            </a:r>
            <a:r>
              <a:rPr lang="en-US" sz="1200" dirty="0" err="1"/>
              <a:t>dokter</a:t>
            </a:r>
            <a:r>
              <a:rPr lang="en-US" sz="1200" dirty="0"/>
              <a:t> yang </a:t>
            </a:r>
            <a:r>
              <a:rPr lang="en-US" sz="1200" dirty="0" err="1"/>
              <a:t>sedang</a:t>
            </a:r>
            <a:r>
              <a:rPr lang="en-US" sz="1200" dirty="0"/>
              <a:t> </a:t>
            </a:r>
            <a:r>
              <a:rPr lang="en-US" sz="1200" dirty="0" err="1"/>
              <a:t>melakukan</a:t>
            </a:r>
            <a:r>
              <a:rPr lang="en-US" sz="1200" dirty="0"/>
              <a:t> </a:t>
            </a:r>
            <a:r>
              <a:rPr lang="en-US" sz="1200" dirty="0" err="1"/>
              <a:t>tindakan</a:t>
            </a:r>
            <a:r>
              <a:rPr lang="en-US" sz="1200" dirty="0"/>
              <a:t> </a:t>
            </a:r>
            <a:r>
              <a:rPr lang="en-US" sz="1200" dirty="0" err="1"/>
              <a:t>operasi</a:t>
            </a:r>
            <a:r>
              <a:rPr lang="en-US" sz="1200" dirty="0"/>
              <a:t> di film-film </a:t>
            </a:r>
            <a:endParaRPr lang="en-US" sz="1200" dirty="0" smtClean="0"/>
          </a:p>
          <a:p>
            <a:r>
              <a:rPr lang="en-US" sz="1200" dirty="0" err="1" smtClean="0"/>
              <a:t>atau</a:t>
            </a:r>
            <a:r>
              <a:rPr lang="en-US" sz="1200" dirty="0" smtClean="0"/>
              <a:t> </a:t>
            </a:r>
            <a:r>
              <a:rPr lang="en-US" sz="1200" dirty="0" err="1"/>
              <a:t>sinetron</a:t>
            </a:r>
            <a:r>
              <a:rPr lang="en-US" sz="1200" dirty="0"/>
              <a:t>,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mungkin</a:t>
            </a:r>
            <a:r>
              <a:rPr lang="en-US" sz="1200" dirty="0"/>
              <a:t> juga </a:t>
            </a:r>
            <a:r>
              <a:rPr lang="en-US" sz="1200" dirty="0" err="1"/>
              <a:t>kita</a:t>
            </a:r>
            <a:r>
              <a:rPr lang="en-US" sz="1200" dirty="0"/>
              <a:t> </a:t>
            </a:r>
            <a:r>
              <a:rPr lang="en-US" sz="1200" dirty="0" err="1"/>
              <a:t>pernah</a:t>
            </a:r>
            <a:r>
              <a:rPr lang="en-US" sz="1200" dirty="0"/>
              <a:t> </a:t>
            </a:r>
            <a:r>
              <a:rPr lang="en-US" sz="1200" dirty="0" err="1"/>
              <a:t>mengantarkan</a:t>
            </a:r>
            <a:r>
              <a:rPr lang="en-US" sz="1200" dirty="0"/>
              <a:t> </a:t>
            </a:r>
            <a:r>
              <a:rPr lang="en-US" sz="1200" dirty="0" err="1"/>
              <a:t>seseorang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menjalani</a:t>
            </a:r>
            <a:r>
              <a:rPr lang="en-US" sz="1200" dirty="0"/>
              <a:t> </a:t>
            </a:r>
            <a:r>
              <a:rPr lang="en-US" sz="1200" dirty="0" err="1"/>
              <a:t>operasi</a:t>
            </a:r>
            <a:r>
              <a:rPr lang="en-US" sz="1200" dirty="0"/>
              <a:t>, </a:t>
            </a:r>
            <a:endParaRPr lang="en-US" sz="1200" dirty="0" smtClean="0"/>
          </a:p>
          <a:p>
            <a:r>
              <a:rPr lang="en-US" sz="1200" dirty="0" err="1" smtClean="0"/>
              <a:t>Apakah</a:t>
            </a:r>
            <a:r>
              <a:rPr lang="en-US" sz="1200" dirty="0" smtClean="0"/>
              <a:t> </a:t>
            </a:r>
            <a:r>
              <a:rPr lang="en-US" sz="1200" dirty="0" err="1"/>
              <a:t>Anda</a:t>
            </a:r>
            <a:r>
              <a:rPr lang="en-US" sz="1200" dirty="0"/>
              <a:t> </a:t>
            </a:r>
            <a:r>
              <a:rPr lang="en-US" sz="1200" dirty="0" err="1"/>
              <a:t>perhatikan</a:t>
            </a:r>
            <a:r>
              <a:rPr lang="en-US" sz="1200" dirty="0"/>
              <a:t> </a:t>
            </a:r>
            <a:r>
              <a:rPr lang="en-US" sz="1200" dirty="0" err="1"/>
              <a:t>semua</a:t>
            </a:r>
            <a:r>
              <a:rPr lang="en-US" sz="1200" dirty="0"/>
              <a:t> </a:t>
            </a:r>
            <a:r>
              <a:rPr lang="en-US" sz="1200" dirty="0" err="1"/>
              <a:t>pakaian</a:t>
            </a:r>
            <a:r>
              <a:rPr lang="en-US" sz="1200" dirty="0"/>
              <a:t> para </a:t>
            </a:r>
            <a:r>
              <a:rPr lang="en-US" sz="1200" dirty="0" err="1"/>
              <a:t>Dokter</a:t>
            </a:r>
            <a:r>
              <a:rPr lang="en-US" sz="1200" dirty="0"/>
              <a:t> </a:t>
            </a:r>
            <a:r>
              <a:rPr lang="en-US" sz="1200" dirty="0" err="1"/>
              <a:t>Bedah</a:t>
            </a:r>
            <a:r>
              <a:rPr lang="en-US" sz="1200" dirty="0"/>
              <a:t> </a:t>
            </a:r>
            <a:r>
              <a:rPr lang="en-US" sz="1200" dirty="0" err="1"/>
              <a:t>tersebut</a:t>
            </a:r>
            <a:r>
              <a:rPr lang="en-US" sz="1200" dirty="0"/>
              <a:t> </a:t>
            </a:r>
            <a:r>
              <a:rPr lang="en-US" sz="1200" dirty="0" err="1"/>
              <a:t>berwarna</a:t>
            </a:r>
            <a:r>
              <a:rPr lang="en-US" sz="1200" dirty="0"/>
              <a:t> </a:t>
            </a:r>
            <a:r>
              <a:rPr lang="en-US" sz="1200" dirty="0" err="1"/>
              <a:t>hijau</a:t>
            </a:r>
            <a:r>
              <a:rPr lang="en-US" sz="1200" dirty="0"/>
              <a:t>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biru</a:t>
            </a:r>
            <a:r>
              <a:rPr lang="en-US" sz="1200" dirty="0"/>
              <a:t>, </a:t>
            </a:r>
            <a:endParaRPr lang="en-US" sz="1200" dirty="0" smtClean="0"/>
          </a:p>
          <a:p>
            <a:r>
              <a:rPr lang="en-US" sz="1200" dirty="0" err="1" smtClean="0"/>
              <a:t>Apakah</a:t>
            </a:r>
            <a:r>
              <a:rPr lang="en-US" sz="1200" dirty="0" smtClean="0"/>
              <a:t> </a:t>
            </a:r>
            <a:r>
              <a:rPr lang="en-US" sz="1200" dirty="0" err="1"/>
              <a:t>kita</a:t>
            </a:r>
            <a:r>
              <a:rPr lang="en-US" sz="1200" dirty="0"/>
              <a:t> </a:t>
            </a:r>
            <a:r>
              <a:rPr lang="en-US" sz="1200" dirty="0" err="1"/>
              <a:t>pernah</a:t>
            </a:r>
            <a:r>
              <a:rPr lang="en-US" sz="1200" dirty="0"/>
              <a:t> </a:t>
            </a:r>
            <a:r>
              <a:rPr lang="en-US" sz="1200" dirty="0" err="1"/>
              <a:t>bertanya-tanya</a:t>
            </a:r>
            <a:r>
              <a:rPr lang="en-US" sz="1200" dirty="0"/>
              <a:t> </a:t>
            </a:r>
            <a:r>
              <a:rPr lang="en-US" sz="1200" dirty="0" err="1"/>
              <a:t>mengapa</a:t>
            </a:r>
            <a:r>
              <a:rPr lang="en-US" sz="1200" dirty="0"/>
              <a:t> </a:t>
            </a:r>
            <a:r>
              <a:rPr lang="en-US" sz="1200" dirty="0" err="1"/>
              <a:t>hijau</a:t>
            </a:r>
            <a:r>
              <a:rPr lang="en-US" sz="1200" dirty="0"/>
              <a:t> ? </a:t>
            </a:r>
            <a:r>
              <a:rPr lang="en-US" sz="1200" dirty="0" err="1"/>
              <a:t>mengapa</a:t>
            </a:r>
            <a:r>
              <a:rPr lang="en-US" sz="1200" dirty="0"/>
              <a:t> </a:t>
            </a:r>
            <a:r>
              <a:rPr lang="en-US" sz="1200" dirty="0" err="1"/>
              <a:t>bukan</a:t>
            </a:r>
            <a:r>
              <a:rPr lang="en-US" sz="1200" dirty="0"/>
              <a:t> </a:t>
            </a:r>
            <a:r>
              <a:rPr lang="en-US" sz="1200" dirty="0" err="1"/>
              <a:t>warna</a:t>
            </a:r>
            <a:r>
              <a:rPr lang="en-US" sz="1200" dirty="0"/>
              <a:t> lain ?</a:t>
            </a:r>
            <a:endParaRPr lang="en-US" sz="1200" dirty="0">
              <a:effectLst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7378218" y="6435080"/>
            <a:ext cx="914400" cy="2786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Click more</a:t>
            </a:r>
            <a:endParaRPr lang="en-US" sz="11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480" y="7122002"/>
            <a:ext cx="1198199" cy="1797299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3638391" y="6995698"/>
            <a:ext cx="6420732" cy="14619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Seragam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Pramugari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yang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selalu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Fashionabe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1100" dirty="0"/>
          </a:p>
          <a:p>
            <a:r>
              <a:rPr lang="en-US" sz="1200" dirty="0" err="1"/>
              <a:t>Butuh</a:t>
            </a:r>
            <a:r>
              <a:rPr lang="en-US" sz="1200" dirty="0"/>
              <a:t> </a:t>
            </a:r>
            <a:r>
              <a:rPr lang="en-US" sz="1200" dirty="0" err="1"/>
              <a:t>Kostum</a:t>
            </a:r>
            <a:r>
              <a:rPr lang="en-US" sz="1200" dirty="0"/>
              <a:t> </a:t>
            </a:r>
            <a:r>
              <a:rPr lang="en-US" sz="1200" dirty="0" err="1"/>
              <a:t>Profesi</a:t>
            </a:r>
            <a:r>
              <a:rPr lang="en-US" sz="1200" dirty="0"/>
              <a:t> </a:t>
            </a:r>
            <a:r>
              <a:rPr lang="en-US" sz="1200" dirty="0" err="1" smtClean="0"/>
              <a:t>Pramugari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/>
              <a:t>Anak</a:t>
            </a:r>
            <a:r>
              <a:rPr lang="en-US" sz="1200" dirty="0"/>
              <a:t> </a:t>
            </a:r>
            <a:r>
              <a:rPr lang="en-US" sz="1200" dirty="0" err="1"/>
              <a:t>Anda</a:t>
            </a:r>
            <a:r>
              <a:rPr lang="en-US" sz="1200" dirty="0"/>
              <a:t> </a:t>
            </a:r>
            <a:r>
              <a:rPr lang="en-US" sz="1200" dirty="0" err="1"/>
              <a:t>langsung</a:t>
            </a:r>
            <a:r>
              <a:rPr lang="en-US" sz="1200" dirty="0"/>
              <a:t> </a:t>
            </a:r>
            <a:r>
              <a:rPr lang="en-US" sz="1200" dirty="0" err="1"/>
              <a:t>aja</a:t>
            </a:r>
            <a:r>
              <a:rPr lang="en-US" sz="1200" dirty="0"/>
              <a:t> </a:t>
            </a:r>
            <a:r>
              <a:rPr lang="en-US" sz="1200" dirty="0" err="1"/>
              <a:t>hubungi</a:t>
            </a:r>
            <a:r>
              <a:rPr lang="en-US" sz="1200" dirty="0"/>
              <a:t> 085892456044.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err="1" smtClean="0"/>
              <a:t>Bagi</a:t>
            </a:r>
            <a:r>
              <a:rPr lang="en-US" sz="1200" dirty="0" smtClean="0"/>
              <a:t> yang </a:t>
            </a:r>
            <a:r>
              <a:rPr lang="en-US" sz="1200" dirty="0" err="1" smtClean="0"/>
              <a:t>senang</a:t>
            </a:r>
            <a:r>
              <a:rPr lang="en-US" sz="1200" dirty="0" smtClean="0"/>
              <a:t> </a:t>
            </a:r>
            <a:r>
              <a:rPr lang="en-US" sz="1200" dirty="0" err="1" smtClean="0"/>
              <a:t>berpergian</a:t>
            </a:r>
            <a:r>
              <a:rPr lang="en-US" sz="1200" dirty="0" smtClean="0"/>
              <a:t> </a:t>
            </a:r>
            <a:r>
              <a:rPr lang="en-US" sz="1200" dirty="0" err="1" smtClean="0"/>
              <a:t>keluar</a:t>
            </a:r>
            <a:r>
              <a:rPr lang="en-US" sz="1200" dirty="0" smtClean="0"/>
              <a:t> </a:t>
            </a:r>
            <a:r>
              <a:rPr lang="en-US" sz="1200" dirty="0" err="1" smtClean="0"/>
              <a:t>kota</a:t>
            </a:r>
            <a:r>
              <a:rPr lang="en-US" sz="1200" dirty="0" smtClean="0"/>
              <a:t>, </a:t>
            </a:r>
            <a:r>
              <a:rPr lang="en-US" sz="1200" dirty="0" err="1" smtClean="0"/>
              <a:t>moda</a:t>
            </a:r>
            <a:r>
              <a:rPr lang="en-US" sz="1200" dirty="0" smtClean="0"/>
              <a:t> </a:t>
            </a:r>
            <a:r>
              <a:rPr lang="en-US" sz="1200" dirty="0" err="1" smtClean="0"/>
              <a:t>transportasi</a:t>
            </a:r>
            <a:r>
              <a:rPr lang="en-US" sz="1200" dirty="0" smtClean="0"/>
              <a:t> </a:t>
            </a:r>
            <a:r>
              <a:rPr lang="en-US" sz="1200" dirty="0" err="1" smtClean="0"/>
              <a:t>udara</a:t>
            </a:r>
            <a:r>
              <a:rPr lang="en-US" sz="1200" dirty="0" smtClean="0"/>
              <a:t> </a:t>
            </a:r>
            <a:r>
              <a:rPr lang="en-US" sz="1200" dirty="0" err="1" smtClean="0"/>
              <a:t>dianggap</a:t>
            </a:r>
            <a:r>
              <a:rPr lang="en-US" sz="1200" dirty="0" smtClean="0"/>
              <a:t> paling </a:t>
            </a:r>
            <a:r>
              <a:rPr lang="en-US" sz="1200" dirty="0" err="1" smtClean="0"/>
              <a:t>efisien</a:t>
            </a:r>
            <a:r>
              <a:rPr lang="en-US" sz="1200" dirty="0" smtClean="0"/>
              <a:t>, </a:t>
            </a:r>
            <a:r>
              <a:rPr lang="en-US" sz="1200" dirty="0" err="1" smtClean="0"/>
              <a:t>hemat</a:t>
            </a:r>
            <a:r>
              <a:rPr lang="en-US" sz="1200" dirty="0" smtClean="0"/>
              <a:t> </a:t>
            </a:r>
          </a:p>
          <a:p>
            <a:r>
              <a:rPr lang="en-US" sz="1200" dirty="0" err="1" smtClean="0"/>
              <a:t>waktu</a:t>
            </a:r>
            <a:r>
              <a:rPr lang="en-US" sz="1200" dirty="0" smtClean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tenaga</a:t>
            </a:r>
            <a:r>
              <a:rPr lang="en-US" sz="1200" dirty="0" smtClean="0"/>
              <a:t>. </a:t>
            </a:r>
            <a:r>
              <a:rPr lang="en-US" sz="1200" dirty="0" err="1" smtClean="0"/>
              <a:t>Perjalanan</a:t>
            </a:r>
            <a:r>
              <a:rPr lang="en-US" sz="1200" dirty="0" smtClean="0"/>
              <a:t> yang </a:t>
            </a:r>
            <a:r>
              <a:rPr lang="en-US" sz="1200" dirty="0" err="1" smtClean="0"/>
              <a:t>seharusnya</a:t>
            </a:r>
            <a:r>
              <a:rPr lang="en-US" sz="1200" dirty="0" smtClean="0"/>
              <a:t> di </a:t>
            </a:r>
            <a:r>
              <a:rPr lang="en-US" sz="1200" dirty="0" err="1" smtClean="0"/>
              <a:t>tempuh</a:t>
            </a:r>
            <a:r>
              <a:rPr lang="en-US" sz="1200" dirty="0" smtClean="0"/>
              <a:t> </a:t>
            </a:r>
            <a:r>
              <a:rPr lang="en-US" sz="1200" dirty="0" err="1" smtClean="0"/>
              <a:t>pulhan</a:t>
            </a:r>
            <a:r>
              <a:rPr lang="en-US" sz="1200" dirty="0" smtClean="0"/>
              <a:t> jam </a:t>
            </a:r>
            <a:r>
              <a:rPr lang="en-US" sz="1200" dirty="0" err="1" smtClean="0"/>
              <a:t>kimi</a:t>
            </a:r>
            <a:r>
              <a:rPr lang="en-US" sz="1200" dirty="0" smtClean="0"/>
              <a:t> </a:t>
            </a:r>
            <a:r>
              <a:rPr lang="en-US" sz="1200" dirty="0" err="1" smtClean="0"/>
              <a:t>cukup</a:t>
            </a:r>
            <a:r>
              <a:rPr lang="en-US" sz="1200" dirty="0" smtClean="0"/>
              <a:t> di </a:t>
            </a:r>
            <a:r>
              <a:rPr lang="en-US" sz="1200" dirty="0" err="1" smtClean="0"/>
              <a:t>singkat</a:t>
            </a:r>
            <a:r>
              <a:rPr lang="en-US" sz="1200" dirty="0" smtClean="0"/>
              <a:t> </a:t>
            </a:r>
            <a:r>
              <a:rPr lang="en-US" sz="1200" dirty="0" err="1" smtClean="0"/>
              <a:t>menjadi</a:t>
            </a:r>
            <a:r>
              <a:rPr lang="en-US" sz="1200" dirty="0" smtClean="0"/>
              <a:t> </a:t>
            </a:r>
          </a:p>
          <a:p>
            <a:r>
              <a:rPr lang="en-US" sz="1200" dirty="0" err="1" smtClean="0"/>
              <a:t>beberapa</a:t>
            </a:r>
            <a:r>
              <a:rPr lang="en-US" sz="1200" dirty="0" smtClean="0"/>
              <a:t> jam </a:t>
            </a:r>
            <a:r>
              <a:rPr lang="en-US" sz="1200" dirty="0" err="1" smtClean="0"/>
              <a:t>saja</a:t>
            </a:r>
            <a:endParaRPr lang="en-US" sz="1200" dirty="0">
              <a:effectLst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7432064" y="8525708"/>
            <a:ext cx="914400" cy="2786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Click more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9146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8232646" y="11227442"/>
            <a:ext cx="3817977" cy="1283731"/>
            <a:chOff x="7992327" y="10217792"/>
            <a:chExt cx="3817977" cy="1283731"/>
          </a:xfrm>
        </p:grpSpPr>
        <p:sp>
          <p:nvSpPr>
            <p:cNvPr id="37" name="Rectangle 36"/>
            <p:cNvSpPr/>
            <p:nvPr/>
          </p:nvSpPr>
          <p:spPr>
            <a:xfrm>
              <a:off x="7992327" y="10241238"/>
              <a:ext cx="3817977" cy="12602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2299" y="10761988"/>
              <a:ext cx="3601928" cy="716089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9069181" y="10217792"/>
              <a:ext cx="1112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Ikuti</a:t>
              </a:r>
              <a:r>
                <a:rPr lang="en-US" dirty="0" smtClean="0"/>
                <a:t> Kami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0" y="51363"/>
            <a:ext cx="12192000" cy="1777437"/>
            <a:chOff x="0" y="51363"/>
            <a:chExt cx="12192000" cy="1777437"/>
          </a:xfrm>
        </p:grpSpPr>
        <p:grpSp>
          <p:nvGrpSpPr>
            <p:cNvPr id="40" name="Group 39"/>
            <p:cNvGrpSpPr/>
            <p:nvPr/>
          </p:nvGrpSpPr>
          <p:grpSpPr>
            <a:xfrm>
              <a:off x="0" y="51363"/>
              <a:ext cx="12192000" cy="1777437"/>
              <a:chOff x="0" y="51363"/>
              <a:chExt cx="12192000" cy="1777437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0" y="1111640"/>
                <a:ext cx="12192000" cy="7171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679" y="51363"/>
                <a:ext cx="2174764" cy="866359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9180293" y="1307990"/>
                <a:ext cx="13067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Tentang</a:t>
                </a:r>
                <a:r>
                  <a:rPr lang="en-US" sz="1400" dirty="0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 Kami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0691757" y="1282792"/>
                <a:ext cx="13292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Hubungi</a:t>
                </a:r>
                <a:r>
                  <a:rPr lang="en-US" sz="1400" b="1" dirty="0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 Kami</a:t>
                </a:r>
                <a:endParaRPr lang="en-US" sz="1400" b="1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90017" y="281594"/>
                <a:ext cx="556891" cy="556891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44195" y="342970"/>
                <a:ext cx="478971" cy="481110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268679" y="1316331"/>
                <a:ext cx="6543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Home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505501" y="1311856"/>
                <a:ext cx="7938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Kostum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45393" y="1318997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Mainan</a:t>
                </a:r>
                <a:r>
                  <a:rPr lang="en-US" sz="1400" dirty="0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 </a:t>
                </a:r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Anak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081142" y="1312562"/>
                <a:ext cx="7809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Artikel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895782" y="206401"/>
                <a:ext cx="440043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 smtClean="0"/>
                  <a:t>Let’s Play Pretender</a:t>
                </a:r>
                <a:endParaRPr lang="en-US" sz="4000" b="1" dirty="0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4749655" y="1356661"/>
              <a:ext cx="18790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rPr>
                <a:t>Baby Jumper &amp; </a:t>
              </a:r>
              <a:r>
                <a:rPr lang="en-US" sz="1400" dirty="0" err="1" smtClean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rPr>
                <a:t>Kaos</a:t>
              </a:r>
              <a:endParaRPr lang="en-US" sz="1400" dirty="0">
                <a:ln w="0"/>
                <a:latin typeface="Comic Sans MS" panose="030F0702030302020204" pitchFamily="66" charset="0"/>
                <a:ea typeface="Adobe Ming Std L" panose="02020300000000000000" pitchFamily="18" charset="-128"/>
                <a:cs typeface="Calibri" panose="020F0502020204030204" pitchFamily="34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012256" y="2585089"/>
            <a:ext cx="468653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Kostum</a:t>
            </a:r>
            <a:r>
              <a:rPr lang="en-US" dirty="0" smtClean="0"/>
              <a:t> Pro</a:t>
            </a:r>
          </a:p>
          <a:p>
            <a:endParaRPr lang="en-US" dirty="0"/>
          </a:p>
          <a:p>
            <a:r>
              <a:rPr lang="en-US" dirty="0" err="1" smtClean="0"/>
              <a:t>Alamat</a:t>
            </a:r>
            <a:r>
              <a:rPr lang="en-US" dirty="0" smtClean="0"/>
              <a:t> :</a:t>
            </a:r>
          </a:p>
          <a:p>
            <a:r>
              <a:rPr lang="en-US" dirty="0" smtClean="0"/>
              <a:t>Jl. </a:t>
            </a:r>
            <a:r>
              <a:rPr lang="en-US" dirty="0" err="1" smtClean="0"/>
              <a:t>Kedaung</a:t>
            </a:r>
            <a:r>
              <a:rPr lang="en-US" dirty="0" smtClean="0"/>
              <a:t> IV no. 20 A </a:t>
            </a:r>
            <a:r>
              <a:rPr lang="en-US" dirty="0" err="1" smtClean="0"/>
              <a:t>Rt</a:t>
            </a:r>
            <a:r>
              <a:rPr lang="en-US" dirty="0" smtClean="0"/>
              <a:t> 011 </a:t>
            </a:r>
            <a:r>
              <a:rPr lang="en-US" dirty="0" err="1" smtClean="0"/>
              <a:t>Rw</a:t>
            </a:r>
            <a:r>
              <a:rPr lang="en-US" dirty="0" smtClean="0"/>
              <a:t> 011</a:t>
            </a:r>
          </a:p>
          <a:p>
            <a:r>
              <a:rPr lang="en-US" dirty="0" err="1" smtClean="0"/>
              <a:t>Petukangan</a:t>
            </a:r>
            <a:r>
              <a:rPr lang="en-US" dirty="0" smtClean="0"/>
              <a:t> Utara, </a:t>
            </a:r>
            <a:r>
              <a:rPr lang="en-US" dirty="0" err="1" smtClean="0"/>
              <a:t>Pesanggrahan</a:t>
            </a:r>
            <a:endParaRPr lang="en-US" dirty="0" smtClean="0"/>
          </a:p>
          <a:p>
            <a:r>
              <a:rPr lang="en-US" dirty="0" smtClean="0"/>
              <a:t>Jakarta Selatan 12260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harap</a:t>
            </a:r>
            <a:r>
              <a:rPr lang="en-US" dirty="0" smtClean="0"/>
              <a:t> </a:t>
            </a:r>
            <a:r>
              <a:rPr lang="en-US" dirty="0" err="1" smtClean="0"/>
              <a:t>datang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perjanjian</a:t>
            </a:r>
            <a:r>
              <a:rPr lang="en-US" dirty="0" smtClean="0"/>
              <a:t> </a:t>
            </a:r>
            <a:r>
              <a:rPr lang="en-US" dirty="0" err="1" smtClean="0"/>
              <a:t>terlebih</a:t>
            </a:r>
            <a:r>
              <a:rPr lang="en-US" dirty="0" smtClean="0"/>
              <a:t> </a:t>
            </a:r>
            <a:r>
              <a:rPr lang="en-US" dirty="0" err="1" smtClean="0"/>
              <a:t>dahulu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Telp</a:t>
            </a:r>
            <a:r>
              <a:rPr lang="en-US" dirty="0" smtClean="0"/>
              <a:t>. : 0858-9245-6044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30822" y="6434532"/>
            <a:ext cx="1286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Toko</a:t>
            </a:r>
            <a:r>
              <a:rPr lang="en-US" dirty="0" smtClean="0"/>
              <a:t> Online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726" y="7183547"/>
            <a:ext cx="1015238" cy="101523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264" y="7183547"/>
            <a:ext cx="608115" cy="90091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18" y="7055216"/>
            <a:ext cx="1302024" cy="1302024"/>
          </a:xfrm>
          <a:prstGeom prst="rect">
            <a:avLst/>
          </a:prstGeom>
        </p:spPr>
      </p:pic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0915635"/>
              </p:ext>
            </p:extLst>
          </p:nvPr>
        </p:nvGraphicFramePr>
        <p:xfrm>
          <a:off x="5746104" y="2585089"/>
          <a:ext cx="6285224" cy="5397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Image" r:id="rId10" imgW="10793520" imgH="9269640" progId="Photoshop.Image.13">
                  <p:embed/>
                </p:oleObj>
              </mc:Choice>
              <mc:Fallback>
                <p:oleObj name="Image" r:id="rId10" imgW="10793520" imgH="92696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746104" y="2585089"/>
                        <a:ext cx="6285224" cy="53977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286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355</Words>
  <Application>Microsoft Office PowerPoint</Application>
  <PresentationFormat>Custom</PresentationFormat>
  <Paragraphs>166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Adobe Ming Std L</vt:lpstr>
      <vt:lpstr>Arial</vt:lpstr>
      <vt:lpstr>Calibri</vt:lpstr>
      <vt:lpstr>Calibri Light</vt:lpstr>
      <vt:lpstr>Comic Sans MS</vt:lpstr>
      <vt:lpstr>Office Theme</vt:lpstr>
      <vt:lpstr>Adobe Photoshop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</dc:creator>
  <cp:lastModifiedBy>Ryan</cp:lastModifiedBy>
  <cp:revision>11</cp:revision>
  <dcterms:created xsi:type="dcterms:W3CDTF">2017-05-01T13:36:34Z</dcterms:created>
  <dcterms:modified xsi:type="dcterms:W3CDTF">2017-05-01T15:04:14Z</dcterms:modified>
</cp:coreProperties>
</file>