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4" name="Text 1"/>
          <p:cNvSpPr/>
          <p:nvPr/>
        </p:nvSpPr>
        <p:spPr>
          <a:xfrm>
            <a:off x="833199" y="1606987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err="1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Evolusi</a:t>
            </a:r>
            <a:r>
              <a:rPr lang="en-U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 </a:t>
            </a:r>
            <a:r>
              <a:rPr lang="en-US" sz="5249" dirty="0" err="1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Robotika</a:t>
            </a:r>
            <a:r>
              <a:rPr lang="en-U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 Dari Pembantu Rumah Tangga hingga Industri 4.0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52730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Robotika telah berubah sejak pertama kali diciptakan. Dari pembantu rumah tangga hingga Industri 4.0. Temukan evolusinya sekarang!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299686" y="6233755"/>
            <a:ext cx="20878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5358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01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4" name="Text 1"/>
          <p:cNvSpPr/>
          <p:nvPr/>
        </p:nvSpPr>
        <p:spPr>
          <a:xfrm>
            <a:off x="4802268" y="450294"/>
            <a:ext cx="4899660" cy="5111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25"/>
              </a:lnSpc>
              <a:buNone/>
            </a:pPr>
            <a:r>
              <a:rPr lang="en-US" sz="322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Perkembangan Robotika</a:t>
            </a:r>
            <a:endParaRPr lang="en-US" sz="322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99" y="2059057"/>
            <a:ext cx="2138720" cy="13217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25992" y="3498413"/>
            <a:ext cx="1635800" cy="255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3"/>
              </a:lnSpc>
              <a:buNone/>
            </a:pPr>
            <a:r>
              <a:rPr lang="en-US" sz="161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Robot Lengan</a:t>
            </a:r>
            <a:endParaRPr lang="en-US" sz="1610" dirty="0"/>
          </a:p>
        </p:txBody>
      </p:sp>
      <p:sp>
        <p:nvSpPr>
          <p:cNvPr id="7" name="Text 3"/>
          <p:cNvSpPr/>
          <p:nvPr/>
        </p:nvSpPr>
        <p:spPr>
          <a:xfrm>
            <a:off x="2225992" y="3752697"/>
            <a:ext cx="2138720" cy="13217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61"/>
              </a:lnSpc>
              <a:buNone/>
            </a:pPr>
            <a:r>
              <a:rPr lang="en-US" sz="12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 lengan yang pertama kali diatur dengan operator manusia dibuat pada tahun 1954.</a:t>
            </a:r>
            <a:endParaRPr lang="en-US" sz="1288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448" y="2051015"/>
            <a:ext cx="2138720" cy="132171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815914" y="3513103"/>
            <a:ext cx="1635800" cy="255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3"/>
              </a:lnSpc>
              <a:buNone/>
            </a:pPr>
            <a:r>
              <a:rPr lang="en-US" sz="161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Robot Beroda</a:t>
            </a:r>
            <a:endParaRPr lang="en-US" sz="1610" dirty="0"/>
          </a:p>
        </p:txBody>
      </p:sp>
      <p:sp>
        <p:nvSpPr>
          <p:cNvPr id="10" name="Text 5"/>
          <p:cNvSpPr/>
          <p:nvPr/>
        </p:nvSpPr>
        <p:spPr>
          <a:xfrm>
            <a:off x="7815914" y="3810416"/>
            <a:ext cx="2138720" cy="785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61"/>
              </a:lnSpc>
              <a:buNone/>
            </a:pPr>
            <a:r>
              <a:rPr lang="en-US" sz="12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 domestik pertama kali dibuat pada tahun 1961 dengan menggunakan teknologi beroda.</a:t>
            </a:r>
            <a:endParaRPr lang="en-US" sz="1288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784" y="2051014"/>
            <a:ext cx="2138720" cy="132171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721241" y="3495749"/>
            <a:ext cx="1661160" cy="255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3"/>
              </a:lnSpc>
              <a:buNone/>
            </a:pPr>
            <a:r>
              <a:rPr lang="en-US" sz="161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Robot Humanoid</a:t>
            </a:r>
            <a:endParaRPr lang="en-US" sz="1610" dirty="0"/>
          </a:p>
        </p:txBody>
      </p:sp>
      <p:sp>
        <p:nvSpPr>
          <p:cNvPr id="13" name="Text 7"/>
          <p:cNvSpPr/>
          <p:nvPr/>
        </p:nvSpPr>
        <p:spPr>
          <a:xfrm>
            <a:off x="10721241" y="3753921"/>
            <a:ext cx="2138720" cy="785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61"/>
              </a:lnSpc>
              <a:buNone/>
            </a:pPr>
            <a:r>
              <a:rPr lang="en-US" sz="12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 humanoid diciptakan pada tahun 1970 untuk meniru kemampuan gerakan manusia.</a:t>
            </a:r>
            <a:endParaRPr lang="en-US" sz="1288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378" y="2051016"/>
            <a:ext cx="2138720" cy="132171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020953" y="3504019"/>
            <a:ext cx="1635800" cy="255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3"/>
              </a:lnSpc>
              <a:buNone/>
            </a:pPr>
            <a:r>
              <a:rPr lang="en-US" sz="161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Robot Swarm</a:t>
            </a:r>
            <a:endParaRPr lang="en-US" sz="1610" dirty="0"/>
          </a:p>
        </p:txBody>
      </p:sp>
      <p:sp>
        <p:nvSpPr>
          <p:cNvPr id="16" name="Text 9"/>
          <p:cNvSpPr/>
          <p:nvPr/>
        </p:nvSpPr>
        <p:spPr>
          <a:xfrm>
            <a:off x="5020953" y="3741112"/>
            <a:ext cx="2138720" cy="13084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61"/>
              </a:lnSpc>
              <a:buNone/>
            </a:pPr>
            <a:r>
              <a:rPr lang="en-US" sz="12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Kelompok robot yang dapat bekerja bersama-sama dan menyelesaikan tugas secara efektif, seperti misi pencarian dan penyelamatan.</a:t>
            </a:r>
            <a:endParaRPr lang="en-US" sz="1288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4" name="Text 1"/>
          <p:cNvSpPr/>
          <p:nvPr/>
        </p:nvSpPr>
        <p:spPr>
          <a:xfrm>
            <a:off x="2624376" y="979646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Evolusi Robotika dalam Rumah Tangga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812733"/>
            <a:ext cx="4579739" cy="2107525"/>
          </a:xfrm>
          <a:prstGeom prst="roundRect">
            <a:avLst>
              <a:gd name="adj" fmla="val 4744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6" name="Text 3"/>
          <p:cNvSpPr/>
          <p:nvPr/>
        </p:nvSpPr>
        <p:spPr>
          <a:xfrm>
            <a:off x="2860358" y="3048714"/>
            <a:ext cx="2971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Smart Home Assistant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60358" y="3425130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 yang dirancang untuk membantu kegiatan sehari-hari seperti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membersihkan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75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lantai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812733"/>
            <a:ext cx="4579739" cy="2107525"/>
          </a:xfrm>
          <a:prstGeom prst="roundRect">
            <a:avLst>
              <a:gd name="adj" fmla="val 4744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9" name="Text 6"/>
          <p:cNvSpPr/>
          <p:nvPr/>
        </p:nvSpPr>
        <p:spPr>
          <a:xfrm>
            <a:off x="7662267" y="3048714"/>
            <a:ext cx="3535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Entertainment Companion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432035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 yang dapat memainkan musik, menonton film, dan bermain game dengan pemiliknya.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5142428"/>
            <a:ext cx="4579739" cy="2107525"/>
          </a:xfrm>
          <a:prstGeom prst="roundRect">
            <a:avLst>
              <a:gd name="adj" fmla="val 4744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12" name="Text 9"/>
          <p:cNvSpPr/>
          <p:nvPr/>
        </p:nvSpPr>
        <p:spPr>
          <a:xfrm>
            <a:off x="2860358" y="5378410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Personal Health Coach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60358" y="5947767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 yang dapat mengukur tekanan darah, kolesterol, dan memberikan saran tentang gaya hidup sehat.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4579739" cy="2107525"/>
          </a:xfrm>
          <a:prstGeom prst="roundRect">
            <a:avLst>
              <a:gd name="adj" fmla="val 4744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15" name="Text 12"/>
          <p:cNvSpPr/>
          <p:nvPr/>
        </p:nvSpPr>
        <p:spPr>
          <a:xfrm>
            <a:off x="7662267" y="53784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Pet Companion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947767"/>
            <a:ext cx="410777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 yang dapat memberi makan dan bermain dengan hewan peliharaan.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4" name="Text 1"/>
          <p:cNvSpPr/>
          <p:nvPr/>
        </p:nvSpPr>
        <p:spPr>
          <a:xfrm>
            <a:off x="2624376" y="999053"/>
            <a:ext cx="8336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Penerapan Robotika di Industri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137767"/>
            <a:ext cx="44410" cy="5092779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6" name="Shape 3"/>
          <p:cNvSpPr/>
          <p:nvPr/>
        </p:nvSpPr>
        <p:spPr>
          <a:xfrm>
            <a:off x="7565172" y="2539067"/>
            <a:ext cx="777597" cy="44410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7" name="Shape 4"/>
          <p:cNvSpPr/>
          <p:nvPr/>
        </p:nvSpPr>
        <p:spPr>
          <a:xfrm>
            <a:off x="7065228" y="23113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8" name="Text 5"/>
          <p:cNvSpPr/>
          <p:nvPr/>
        </p:nvSpPr>
        <p:spPr>
          <a:xfrm>
            <a:off x="7254180" y="235303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359938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Produksi Otomatis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2929295"/>
            <a:ext cx="346876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Dengan menggunakan robot untuk produksi, dapat menghasilkan kualitas produk yang lebih tinggi dengan biaya yang lebih rendah.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649920"/>
            <a:ext cx="777597" cy="44410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2" name="Shape 9"/>
          <p:cNvSpPr/>
          <p:nvPr/>
        </p:nvSpPr>
        <p:spPr>
          <a:xfrm>
            <a:off x="7065228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13" name="Text 10"/>
          <p:cNvSpPr/>
          <p:nvPr/>
        </p:nvSpPr>
        <p:spPr>
          <a:xfrm>
            <a:off x="7216080" y="346388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34707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Kontrol Kualitas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624376" y="4040148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Meningkatkan akurasi pengujian produk dan mengurangi waktu proses kontrol kualitas manual.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196542"/>
            <a:ext cx="777597" cy="44410"/>
          </a:xfrm>
          <a:prstGeom prst="rect">
            <a:avLst/>
          </a:prstGeom>
          <a:solidFill>
            <a:srgbClr val="64355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17" name="Shape 14"/>
          <p:cNvSpPr/>
          <p:nvPr/>
        </p:nvSpPr>
        <p:spPr>
          <a:xfrm>
            <a:off x="7065228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18" name="Text 15"/>
          <p:cNvSpPr/>
          <p:nvPr/>
        </p:nvSpPr>
        <p:spPr>
          <a:xfrm>
            <a:off x="7219890" y="501050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017413"/>
            <a:ext cx="3451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Pengurangan Risiko Kerja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586770"/>
            <a:ext cx="346876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Robot dapat mengambil alih tugas berbahaya dan dapat ditempatkan dalam lingkungan yang tidak aman bagi manusia.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4" name="Text 1"/>
          <p:cNvSpPr/>
          <p:nvPr/>
        </p:nvSpPr>
        <p:spPr>
          <a:xfrm>
            <a:off x="2624376" y="1513403"/>
            <a:ext cx="7414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Robotika dalam Industri 4.0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652117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725114"/>
            <a:ext cx="2423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Internet of Things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5294471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Meningkatkan kemampuan pengawasan dan koordinasi pada produksi, pengiriman, dan pemeliharaan.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2652117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4725114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Big Data Analytics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5294471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Mengumpulkan dan menganalisis data produksi untuk meningkatkan efisiensi dan mengoptimalkan produksi.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2652117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725233"/>
            <a:ext cx="29051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Robotics Process Automation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641777"/>
            <a:ext cx="29051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Mengotomatisasi pekerjaan administratif seperti pengolahan data dan keuangan.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4" name="Text 1"/>
          <p:cNvSpPr/>
          <p:nvPr/>
        </p:nvSpPr>
        <p:spPr>
          <a:xfrm>
            <a:off x="833199" y="1265396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Keuntungan dan Tantangan Penggunaan Robotika di Industri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8553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6" name="Text 3"/>
          <p:cNvSpPr/>
          <p:nvPr/>
        </p:nvSpPr>
        <p:spPr>
          <a:xfrm>
            <a:off x="1022152" y="389703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39316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Keuntungan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4501039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Produksi lebih efisien dan lebih murah, kontrol kualitas meningkat, pengurangan risiko kerja, dan akses ke teknologi yang lebih canggih.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56076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10" name="Text 7"/>
          <p:cNvSpPr/>
          <p:nvPr/>
        </p:nvSpPr>
        <p:spPr>
          <a:xfrm>
            <a:off x="984052" y="564927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555313" y="56839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Tantangan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555313" y="6253282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Biaya awal yang tinggi, integrasi dengan sistem produksi yang sudah ada, dan perlunya mendidik karyawan dalam penggunaan teknologi.</a:t>
            </a:r>
            <a:endParaRPr lang="en-US" sz="17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sp>
        <p:nvSpPr>
          <p:cNvPr id="4" name="Text 1"/>
          <p:cNvSpPr/>
          <p:nvPr/>
        </p:nvSpPr>
        <p:spPr>
          <a:xfrm>
            <a:off x="2624376" y="1804392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Kesimpulan dan Implikasi Evolusi Robotika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748564"/>
            <a:ext cx="4419838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Peningkatan Kualitas Hidup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624376" y="4803696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Jenis pekerjaan berbahaya dapat dihindari, dan pekerjaan yang monoton dapat dilakukan oleh robot, sementara manusia dapat fokus pada pekerjaan yang lebih kreatif dan strategis.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748564"/>
            <a:ext cx="5324752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Perubahan dalam Keseimbangan Kekuasaan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803696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Dalam industri dan masyarakat, penggunaan robot akan mempengaruhi pembagian kerja dan posisi dalam perusahaan, serta membutuhkan penyesuaian dalam sistem hukum dan regulasi.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v&#10;&#10;Description automatically generated">
            <a:extLst>
              <a:ext uri="{FF2B5EF4-FFF2-40B4-BE49-F238E27FC236}">
                <a16:creationId xmlns:a16="http://schemas.microsoft.com/office/drawing/2014/main" id="{E331CD9B-7FA1-B403-5B74-E5F41209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82" y="772160"/>
            <a:ext cx="4729835" cy="6685278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400</Words>
  <Application>Microsoft Office PowerPoint</Application>
  <PresentationFormat>Custom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Mukta</vt:lpstr>
      <vt:lpstr>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INTAN NURAENI</dc:title>
  <dc:subject>INTAN NURAENI</dc:subject>
  <dc:creator>INTAN NURAENI</dc:creator>
  <cp:lastModifiedBy>INTAN NURAENI</cp:lastModifiedBy>
  <cp:revision>3</cp:revision>
  <dcterms:created xsi:type="dcterms:W3CDTF">2023-09-20T15:20:07Z</dcterms:created>
  <dcterms:modified xsi:type="dcterms:W3CDTF">2023-09-20T16:02:34Z</dcterms:modified>
</cp:coreProperties>
</file>