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>
        <p:scale>
          <a:sx n="300" d="100"/>
          <a:sy n="300" d="100"/>
        </p:scale>
        <p:origin x="-10506" y="-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EF8D-E956-4A43-9951-72AF76E2B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C0A15-C78D-41AC-8253-F6BF66FB7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0DC67-45F5-4C93-9675-6827812F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E124-8DA8-4BC4-8CDF-22A1B1944222}" type="datetimeFigureOut">
              <a:rPr lang="en-CA" smtClean="0"/>
              <a:t>2019-06-11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2EA49-1113-492F-9C94-F7AA53AB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4E50-5EB6-479B-AEF0-8EBCF4A8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CF2-6C1A-4905-AC94-03EAA18A9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76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29BC-FDDC-45A1-80A7-A59C7921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676E9-6F41-46FF-BC9F-ED589AF86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0CFEF-517F-46FF-8921-522839EA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E124-8DA8-4BC4-8CDF-22A1B1944222}" type="datetimeFigureOut">
              <a:rPr lang="en-CA" smtClean="0"/>
              <a:t>2019-06-11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29FD-CFC1-4F6D-9C88-404B160F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F0682-4B97-449A-9233-99E04E08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CF2-6C1A-4905-AC94-03EAA18A9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8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0E399-6D59-4D78-A1FF-66868E356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E04C4-28AC-4B8D-A0BF-790B96B2C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746D5-34B7-4A4E-8B1E-4CBA9D3C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E124-8DA8-4BC4-8CDF-22A1B1944222}" type="datetimeFigureOut">
              <a:rPr lang="en-CA" smtClean="0"/>
              <a:t>2019-06-11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97EDA-5637-43C2-A6D6-481A8EDF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DD327-8F03-44F4-A258-7A1AF8F0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CF2-6C1A-4905-AC94-03EAA18A9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79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C4E0-209A-405F-BE69-F1F51888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DB820-4745-4AAE-B46C-2590A3189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A09D6-E43A-4280-9F5F-0B1448FA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E124-8DA8-4BC4-8CDF-22A1B1944222}" type="datetimeFigureOut">
              <a:rPr lang="en-CA" smtClean="0"/>
              <a:t>2019-06-11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5107C-149E-445D-9D4E-AE27612B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6849D-9831-497E-87B8-BAFED8CB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CF2-6C1A-4905-AC94-03EAA18A9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95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3413-4A3F-4F3B-80A0-1FDACB75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F3736-A301-4B0B-9ED4-C00C83397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88E5B-9D7C-47FF-82CB-C640B18E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E124-8DA8-4BC4-8CDF-22A1B1944222}" type="datetimeFigureOut">
              <a:rPr lang="en-CA" smtClean="0"/>
              <a:t>2019-06-11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1BFC5-E7DC-4E97-B27C-6C62D286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6A55-83C9-4604-8004-6BF8D230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CF2-6C1A-4905-AC94-03EAA18A9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9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2C3E-A4C3-4205-8468-28DDE580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4ABD-5FE6-4EC0-A2DD-A6FA00BD6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F1A7D-F295-44A3-9BED-C082E817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F46BC-2A2D-45C7-975A-1803C3DB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E124-8DA8-4BC4-8CDF-22A1B1944222}" type="datetimeFigureOut">
              <a:rPr lang="en-CA" smtClean="0"/>
              <a:t>2019-06-11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63776-1F9C-4CEF-A98E-20B47EA1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5D0D9-D89A-4544-A518-4C663931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CF2-6C1A-4905-AC94-03EAA18A9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14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7E52-8E23-4A1E-A76A-60CEAD6A9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CD667-76EF-46D1-A057-9FCF3436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9CAF5-6685-4211-A41D-F98A64B9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32B21-8DE7-42F5-ACBE-D39CC351E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F5F8A-D9F1-43CF-9527-D92BFA325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6C34D-15A1-4CD2-9E45-D5313734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E124-8DA8-4BC4-8CDF-22A1B1944222}" type="datetimeFigureOut">
              <a:rPr lang="en-CA" smtClean="0"/>
              <a:t>2019-06-11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6DE6B-1646-47E7-B1FD-6DFC5F3A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DFC02-70A0-451C-9E52-87EF3854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CF2-6C1A-4905-AC94-03EAA18A9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948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7179-0DA8-4896-8E77-BC89224E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FFACA-379C-4910-BFCB-5E4F4895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E124-8DA8-4BC4-8CDF-22A1B1944222}" type="datetimeFigureOut">
              <a:rPr lang="en-CA" smtClean="0"/>
              <a:t>2019-06-11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43B2B-3F6F-469F-8AFA-A0769982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70F9B-8788-4039-AB77-CCB4319C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CF2-6C1A-4905-AC94-03EAA18A9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79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318D1-5D87-4D18-B726-23943980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E124-8DA8-4BC4-8CDF-22A1B1944222}" type="datetimeFigureOut">
              <a:rPr lang="en-CA" smtClean="0"/>
              <a:t>2019-06-11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C8B44-4850-4D6A-8B80-217DF149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290D0-B40A-4561-8C02-C083D2C2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CF2-6C1A-4905-AC94-03EAA18A9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96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F637-5469-4EE7-9391-8C71E599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F4928-DF11-493D-B8AA-956CBC1E8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CBF21-8D75-4947-ACE5-94ADC9636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85766-6432-4AE2-8130-010A0451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E124-8DA8-4BC4-8CDF-22A1B1944222}" type="datetimeFigureOut">
              <a:rPr lang="en-CA" smtClean="0"/>
              <a:t>2019-06-11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99AA2-0D15-4874-849C-DD8FA9BB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46452-5487-4B73-BC9B-A5B3E94C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CF2-6C1A-4905-AC94-03EAA18A9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087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A7A7-4AF6-4170-AE20-449380E4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D92FB-36F9-47F5-AC31-65BF866F7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4F381-DE72-46BE-8E4F-F21CBFE2C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4194A-B520-4315-8876-22BCE0AF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E124-8DA8-4BC4-8CDF-22A1B1944222}" type="datetimeFigureOut">
              <a:rPr lang="en-CA" smtClean="0"/>
              <a:t>2019-06-11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95C06-59C0-4961-BFE4-DE72F07C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59B80-E542-4024-81EF-FBA773DE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CF2-6C1A-4905-AC94-03EAA18A9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318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9703A-3393-49A8-B1E0-B41BF5F2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313EB-E58F-4973-AAE3-24CF9DD3D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DC39B-002D-4C73-B1C7-70D0F9521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6E124-8DA8-4BC4-8CDF-22A1B1944222}" type="datetimeFigureOut">
              <a:rPr lang="en-CA" smtClean="0"/>
              <a:t>2019-06-11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CEFA-8AB6-4505-96DD-50A13F876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1F201-DEB3-4BE3-89D2-6B957962B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B1CF2-6C1A-4905-AC94-03EAA18A9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00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B669B3-06E0-463E-BF86-ED9AE68A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4816974" y="354106"/>
            <a:ext cx="4181858" cy="65038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7A14D2-E795-4072-BAC6-B54C471FB7ED}"/>
              </a:ext>
            </a:extLst>
          </p:cNvPr>
          <p:cNvSpPr/>
          <p:nvPr/>
        </p:nvSpPr>
        <p:spPr>
          <a:xfrm rot="10800000">
            <a:off x="4748006" y="244473"/>
            <a:ext cx="4293600" cy="6556376"/>
          </a:xfrm>
          <a:prstGeom prst="rect">
            <a:avLst/>
          </a:prstGeom>
          <a:blipFill dpi="0" rotWithShape="1">
            <a:blip r:embed="rId3">
              <a:alphaModFix amt="6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60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Gierlach</dc:creator>
  <cp:lastModifiedBy>Adam Gierlach</cp:lastModifiedBy>
  <cp:revision>11</cp:revision>
  <dcterms:created xsi:type="dcterms:W3CDTF">2019-06-11T16:19:09Z</dcterms:created>
  <dcterms:modified xsi:type="dcterms:W3CDTF">2019-06-11T20:53:09Z</dcterms:modified>
</cp:coreProperties>
</file>