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1" r:id="rId3"/>
    <p:sldId id="283" r:id="rId4"/>
    <p:sldId id="284" r:id="rId5"/>
    <p:sldId id="261" r:id="rId6"/>
    <p:sldId id="282" r:id="rId7"/>
    <p:sldId id="276" r:id="rId8"/>
    <p:sldId id="259" r:id="rId9"/>
    <p:sldId id="260" r:id="rId10"/>
    <p:sldId id="262" r:id="rId11"/>
    <p:sldId id="263" r:id="rId12"/>
    <p:sldId id="275" r:id="rId13"/>
    <p:sldId id="266" r:id="rId14"/>
    <p:sldId id="267" r:id="rId15"/>
    <p:sldId id="279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CDB6-1E21-48AE-8A7E-C48D63D410A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C8C3-C0C2-4905-9E61-36B2064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C8C3-C0C2-4905-9E61-36B20646C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160" y="2260600"/>
            <a:ext cx="2948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Late submission:0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Total score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98/100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025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comments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XX.am file should be identical to origin XX.as file: passed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f4.as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475084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is comment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    is comment 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2605" y="1474619"/>
            <a:ext cx="1444626" cy="1785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f4.ob (student output):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6       2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7453" y="152745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2687" y="107199"/>
            <a:ext cx="1181734" cy="1954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7453" y="768919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08131" y="315636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27138" y="14245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824D1-80DE-AE54-DE84-B60A76DD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16" y="1971600"/>
            <a:ext cx="2305168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43" y="154466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when data appears in the beginning of the program: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f5.as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2309363"/>
            <a:ext cx="131843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@r2, @r3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stop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1675" y="2078530"/>
            <a:ext cx="1568058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f5.ob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6       2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24603" y="138457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1020" y="342926"/>
            <a:ext cx="1181734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24603" y="754631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9857" y="563842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7610" y="138457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A6803C-34BA-73F8-5BAF-692ACC2E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14" y="2073205"/>
            <a:ext cx="2381372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-14288"/>
            <a:ext cx="4503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illegal space after label e.g. ‘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   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  Error message: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 files should not be created while error is detected  passed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f7.as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560" y="2012352"/>
            <a:ext cx="1318438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 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DA23F-D13A-1FAA-12F4-827CFF9F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80" y="2619333"/>
            <a:ext cx="2705239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357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handling unexpected command  “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hlttt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 files should not be created while error is detected: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f8.as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 error message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318438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hlttt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C284F-50F5-6A23-ACAA-146D8DCE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64" y="2505027"/>
            <a:ext cx="236867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2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716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if no space after 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 -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MAIN:cmp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legal instruction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output: no error . Instruction is legal: passed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f9.as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23623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f9.as: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MAIN:cmp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r1,r2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400" y="1411854"/>
            <a:ext cx="1611339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f9.obj (student output):</a:t>
            </a:r>
          </a:p>
          <a:p>
            <a:r>
              <a:rPr lang="de-DE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</a:t>
            </a:r>
          </a:p>
          <a:p>
            <a:r>
              <a:rPr lang="de-DE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de-DE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de-DE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53154" y="296669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5835" y="339690"/>
            <a:ext cx="1144865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f9.ob (expected):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3 0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</a:p>
          <a:p>
            <a:endParaRPr lang="it-I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53154" y="1143676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31146" y="1875426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8899" y="1450041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0D4D5-9C86-3A8E-B84D-7CA2A7C1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11" y="2473276"/>
            <a:ext cx="2482978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check if space after “:”: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if no space between operands: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output: no error . Input is legal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output: failed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f9b.as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27470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r1,r2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046" y="2228670"/>
            <a:ext cx="1688283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f9b.obj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3       0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441" y="76944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2545" y="291597"/>
            <a:ext cx="1215397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f9b.ob (expected):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3 0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</a:p>
          <a:p>
            <a:endParaRPr lang="it-I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7441" y="923951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5433" y="1655701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3186" y="1230316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119DF-4A86-74E7-43AA-4C5FF6FC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3" y="2657435"/>
            <a:ext cx="2394073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342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legal label name r11,r21,r13,r51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 : input is legal and output file should be created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f10.as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2309363"/>
            <a:ext cx="136447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f10.as: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cmp #1, #2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r11,r21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r13,r51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r1,r4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hlt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r11: .data 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r21: .data 2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r13: .data 3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r51: .data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0316" y="108036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3922" y="108036"/>
            <a:ext cx="1215397" cy="3477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f10.ob (expected):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12 4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***#***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*****#*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*****%*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***###*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**#!**%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**#!*#%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***###*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**#!*%%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**#!*!%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***#!!*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****!**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**!!***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******#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******%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******!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*****#*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0316" y="955043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98672" y="744177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1285" y="374571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6470" y="1809068"/>
            <a:ext cx="1688283" cy="3416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f10.obj (student output):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12      4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***#***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*****#*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*****%*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***###*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**#!**%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**#!*#%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***###*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**#!*%%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**#!*!%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***#!!*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****!**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**!!***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******#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******%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******!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*****#*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3D3AA-C989-4220-E9A8-194C4ED6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85" y="1530252"/>
            <a:ext cx="2502029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295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check if missing label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 error message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file should not be created 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f11.as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1294945"/>
            <a:ext cx="125707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r1,X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9799" y="717069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9799" y="137865"/>
            <a:ext cx="1309974" cy="430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Shold not be creatd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9799" y="1333243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51124" y="946794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6012" y="578570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A31BF-E00B-FB32-0A18-F1627ADC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7" y="2689187"/>
            <a:ext cx="2622685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57152"/>
            <a:ext cx="2969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 -2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Compilation and </a:t>
            </a:r>
            <a:r>
              <a:rPr lang="en-US" sz="1200" dirty="0" err="1">
                <a:sym typeface="Wingdings" panose="05000000000000000000" pitchFamily="2" charset="2"/>
              </a:rPr>
              <a:t>makeFile</a:t>
            </a:r>
            <a:r>
              <a:rPr lang="en-US" sz="1200" dirty="0">
                <a:sym typeface="Wingdings" panose="05000000000000000000" pitchFamily="2" charset="2"/>
              </a:rPr>
              <a:t>  issues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Code divided into files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Code complexity/unclear 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Missing test files , readme file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missing screen shots : 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should compile with </a:t>
            </a:r>
            <a:r>
              <a:rPr lang="en-US" sz="1200" dirty="0" err="1">
                <a:sym typeface="Wingdings" panose="05000000000000000000" pitchFamily="2" charset="2"/>
              </a:rPr>
              <a:t>ansic</a:t>
            </a:r>
            <a:r>
              <a:rPr lang="en-US" sz="1200" dirty="0">
                <a:sym typeface="Wingdings" panose="05000000000000000000" pitchFamily="2" charset="2"/>
              </a:rPr>
              <a:t> and not c90 !!!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Use of global variables: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F56B-D1A2-D052-0660-5D937F1B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697" y="362532"/>
            <a:ext cx="3206915" cy="95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BFADA-EA1D-C9AB-CB31-CA5818E3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97" y="1356923"/>
            <a:ext cx="3029106" cy="539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9BDB6-F0BC-E5B8-2558-123EB5447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375" y="2110369"/>
            <a:ext cx="2895749" cy="78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B3A51-7F9A-C601-FA4E-7B49C92D6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79" y="3307532"/>
            <a:ext cx="6242371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6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5725" y="57152"/>
            <a:ext cx="7158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program should run with input files like “*.as”  by sending the file name </a:t>
            </a:r>
            <a:r>
              <a:rPr lang="en-US" sz="1200" b="1" dirty="0">
                <a:sym typeface="Wingdings" panose="05000000000000000000" pitchFamily="2" charset="2"/>
              </a:rPr>
              <a:t>only without </a:t>
            </a:r>
            <a:r>
              <a:rPr lang="en-US" sz="1200" dirty="0">
                <a:sym typeface="Wingdings" panose="05000000000000000000" pitchFamily="2" charset="2"/>
              </a:rPr>
              <a:t>the extension!: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e.g. correct run : ./assembler f1 f2 … : only if file extension is “as” the program should run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For ./assembler f2.as … program should generate an error. 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legal run : ./assembler f2 (without file extension)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Wrong </a:t>
            </a:r>
            <a:r>
              <a:rPr lang="en-US" sz="1200" b="1" dirty="0">
                <a:sym typeface="Wingdings" panose="05000000000000000000" pitchFamily="2" charset="2"/>
              </a:rPr>
              <a:t>names</a:t>
            </a:r>
            <a:r>
              <a:rPr lang="en-US" sz="1200" dirty="0">
                <a:sym typeface="Wingdings" panose="05000000000000000000" pitchFamily="2" charset="2"/>
              </a:rPr>
              <a:t> of output files: passed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7328F-D4F4-16AD-F796-697DB23E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62" y="2362145"/>
            <a:ext cx="3416476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24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same input file multiple times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for multiple runs of same input file.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f2.as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below twice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./assembler f2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./assembler f2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554" y="1900465"/>
            <a:ext cx="2045517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5894E-05DD-07F7-2000-CF72AAC2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74" y="2035103"/>
            <a:ext cx="2959252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a program with multiple input files: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for both output files..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f2.as and f3.as are identical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Infit loop :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405C3-B3B0-6A33-A824-9E26CDD1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02" y="2104957"/>
            <a:ext cx="2838596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86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XX.am file should be identical to origin XX.as file: passed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5" y="1419552"/>
            <a:ext cx="2045517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5142" y="674907"/>
            <a:ext cx="1335622" cy="5940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f1.ob (student output):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25      11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0115 ***##**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0116 **%*#!%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0119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0121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5583" y="28576"/>
            <a:ext cx="127470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0104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0132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9866" y="-226805"/>
            <a:ext cx="1144865" cy="66941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f1.ob (expected):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***##**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**%*#!%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5583" y="814424"/>
            <a:ext cx="127470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f1.ext (expected):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0105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0119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 0121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8129014" y="559942"/>
            <a:ext cx="759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7487" y="120908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F1F57-6D4B-692C-54EE-1312C308D013}"/>
              </a:ext>
            </a:extLst>
          </p:cNvPr>
          <p:cNvSpPr txBox="1"/>
          <p:nvPr/>
        </p:nvSpPr>
        <p:spPr>
          <a:xfrm>
            <a:off x="3329474" y="1645421"/>
            <a:ext cx="1845774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62E16-4103-A75C-6610-29B75160C6C3}"/>
              </a:ext>
            </a:extLst>
          </p:cNvPr>
          <p:cNvSpPr txBox="1"/>
          <p:nvPr/>
        </p:nvSpPr>
        <p:spPr>
          <a:xfrm>
            <a:off x="9977437" y="1813173"/>
            <a:ext cx="2045517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f1.am (expected)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1CB7A-64BC-1448-1120-FFCD7C03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24" y="236914"/>
            <a:ext cx="2469502" cy="38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should not be created: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f1b.as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533" y="818983"/>
            <a:ext cx="2074092" cy="3600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m_mcr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endmcr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m_mcr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1600" y="115349"/>
            <a:ext cx="1645002" cy="59708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f1b.ob (student output):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25      11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***#!**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***#%**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**#!!*%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**%*#!%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08468" y="30895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8392" y="115349"/>
            <a:ext cx="1215397" cy="66941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f1b.ob (expected):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**#!!*%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**%*#!%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8468" y="921489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20821" y="508392"/>
            <a:ext cx="923968" cy="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74337" y="115349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2F693-F68F-57C0-BBB4-0EFF43B54B3D}"/>
              </a:ext>
            </a:extLst>
          </p:cNvPr>
          <p:cNvSpPr txBox="1"/>
          <p:nvPr/>
        </p:nvSpPr>
        <p:spPr>
          <a:xfrm>
            <a:off x="10160908" y="1715614"/>
            <a:ext cx="1986017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f1b.am: (expected)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3A376-111A-14C9-FE7E-A215C17B0C23}"/>
              </a:ext>
            </a:extLst>
          </p:cNvPr>
          <p:cNvSpPr txBox="1"/>
          <p:nvPr/>
        </p:nvSpPr>
        <p:spPr>
          <a:xfrm>
            <a:off x="1601142" y="1687445"/>
            <a:ext cx="2045517" cy="2862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f1b.am</a:t>
            </a:r>
            <a:b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8711F-EE60-F739-2A2D-7E2AD840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39" y="1339742"/>
            <a:ext cx="3333921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  : f2.as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19" y="1427540"/>
            <a:ext cx="131843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919" y="3089099"/>
            <a:ext cx="1568058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f2.ob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6       2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96003" y="140808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f2.ent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0155" y="365711"/>
            <a:ext cx="2049516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f2.ob (expected):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003" y="756982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74474" y="288271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4838" y="11272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7A1B2-3F1B-3CA5-8739-ABF4CDE8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37" y="2162110"/>
            <a:ext cx="2438525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59" y="0"/>
            <a:ext cx="420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spaces (empty lines)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f3.as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733484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	,   W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       , r3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  +22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    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8524" y="1382761"/>
            <a:ext cx="1524776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f3.ob (student output)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6 2</a:t>
            </a:r>
          </a:p>
          <a:p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  <a:p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6030" y="57152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1801" y="57152"/>
            <a:ext cx="1181734" cy="1954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6030" y="673326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95251" y="667203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3004" y="241818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E2DD8-A3F7-ABF3-F05F-188BEC20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82" y="1939848"/>
            <a:ext cx="265443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2281</Words>
  <Application>Microsoft Office PowerPoint</Application>
  <PresentationFormat>Widescreen</PresentationFormat>
  <Paragraphs>609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Jazmawi</dc:creator>
  <cp:lastModifiedBy>Shadi Jazmawi</cp:lastModifiedBy>
  <cp:revision>2923</cp:revision>
  <dcterms:created xsi:type="dcterms:W3CDTF">2018-03-23T13:53:31Z</dcterms:created>
  <dcterms:modified xsi:type="dcterms:W3CDTF">2024-05-04T11:07:04Z</dcterms:modified>
</cp:coreProperties>
</file>