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Sample Company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1800">
                <a:solidFill>
                  <a:srgbClr val="44546A"/>
                </a:solidFill>
              </a:defRPr>
            </a:pPr>
            <a:r>
              <a:t>Professional Presentation Template</a:t>
            </a:r>
          </a:p>
          <a:p>
            <a:pPr algn="ctr">
              <a:defRPr sz="1800">
                <a:solidFill>
                  <a:srgbClr val="44546A"/>
                </a:solidFill>
              </a:defRPr>
            </a:pPr>
            <a:r>
              <a:t>Created by PowerPoint MCP Server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Content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</a:t>
            </a:r>
          </a:p>
          <a:p>
            <a:pPr lvl="1"/>
            <a:r>
              <a:t>Professional theme and colors</a:t>
            </a:r>
          </a:p>
          <a:p>
            <a:pPr lvl="1"/>
            <a:r>
              <a:t>Custom layouts and placeholders</a:t>
            </a:r>
          </a:p>
          <a:p>
            <a:pPr lvl="1"/>
            <a:r>
              <a:t>Ready for content creation</a:t>
            </a:r>
          </a:p>
          <a:p>
            <a:pPr lvl="1"/>
            <a:r>
              <a:t>Compatible with MCP server tools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Template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