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83" r:id="rId1"/>
  </p:sldMasterIdLst>
  <p:sldIdLst>
    <p:sldId id="256" r:id="rId2"/>
    <p:sldId id="257" r:id="rId3"/>
    <p:sldId id="262" r:id="rId4"/>
    <p:sldId id="258" r:id="rId5"/>
    <p:sldId id="266" r:id="rId6"/>
    <p:sldId id="309" r:id="rId7"/>
    <p:sldId id="260" r:id="rId8"/>
    <p:sldId id="291" r:id="rId9"/>
    <p:sldId id="277" r:id="rId10"/>
    <p:sldId id="320" r:id="rId11"/>
    <p:sldId id="322" r:id="rId12"/>
    <p:sldId id="321" r:id="rId13"/>
    <p:sldId id="324" r:id="rId14"/>
    <p:sldId id="325" r:id="rId15"/>
    <p:sldId id="290" r:id="rId16"/>
    <p:sldId id="278" r:id="rId17"/>
    <p:sldId id="306" r:id="rId18"/>
    <p:sldId id="330" r:id="rId19"/>
    <p:sldId id="327" r:id="rId20"/>
    <p:sldId id="331" r:id="rId21"/>
    <p:sldId id="332" r:id="rId22"/>
    <p:sldId id="333" r:id="rId23"/>
    <p:sldId id="334" r:id="rId24"/>
    <p:sldId id="329" r:id="rId25"/>
    <p:sldId id="263" r:id="rId26"/>
    <p:sldId id="270" r:id="rId27"/>
    <p:sldId id="276" r:id="rId28"/>
    <p:sldId id="273" r:id="rId29"/>
    <p:sldId id="271" r:id="rId30"/>
    <p:sldId id="286" r:id="rId31"/>
    <p:sldId id="272" r:id="rId32"/>
    <p:sldId id="315" r:id="rId33"/>
    <p:sldId id="317" r:id="rId34"/>
    <p:sldId id="311" r:id="rId35"/>
    <p:sldId id="318" r:id="rId36"/>
    <p:sldId id="264" r:id="rId37"/>
    <p:sldId id="269" r:id="rId38"/>
    <p:sldId id="308" r:id="rId39"/>
    <p:sldId id="294" r:id="rId40"/>
    <p:sldId id="274" r:id="rId41"/>
    <p:sldId id="280" r:id="rId42"/>
    <p:sldId id="284" r:id="rId43"/>
    <p:sldId id="285" r:id="rId44"/>
    <p:sldId id="305" r:id="rId45"/>
    <p:sldId id="303" r:id="rId46"/>
    <p:sldId id="300" r:id="rId47"/>
    <p:sldId id="301" r:id="rId48"/>
    <p:sldId id="310" r:id="rId49"/>
    <p:sldId id="313" r:id="rId50"/>
    <p:sldId id="302" r:id="rId51"/>
    <p:sldId id="265" r:id="rId52"/>
    <p:sldId id="267" r:id="rId53"/>
    <p:sldId id="287" r:id="rId54"/>
    <p:sldId id="259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CD25D28-350F-499F-8AB2-00319BF8F128}">
          <p14:sldIdLst>
            <p14:sldId id="256"/>
            <p14:sldId id="257"/>
            <p14:sldId id="262"/>
            <p14:sldId id="258"/>
            <p14:sldId id="266"/>
          </p14:sldIdLst>
        </p14:section>
        <p14:section name="Example Codebase" id="{FA0EC0E7-A608-4FCD-BB1B-BF49FFA9B001}">
          <p14:sldIdLst>
            <p14:sldId id="309"/>
          </p14:sldIdLst>
        </p14:section>
        <p14:section name="Unit Testing 101" id="{EBB37E95-7099-4B69-B317-167DBBA818D6}">
          <p14:sldIdLst>
            <p14:sldId id="260"/>
            <p14:sldId id="291"/>
            <p14:sldId id="277"/>
            <p14:sldId id="320"/>
            <p14:sldId id="322"/>
            <p14:sldId id="321"/>
            <p14:sldId id="324"/>
            <p14:sldId id="325"/>
            <p14:sldId id="290"/>
            <p14:sldId id="278"/>
            <p14:sldId id="306"/>
            <p14:sldId id="330"/>
            <p14:sldId id="327"/>
            <p14:sldId id="331"/>
            <p14:sldId id="332"/>
            <p14:sldId id="333"/>
            <p14:sldId id="334"/>
            <p14:sldId id="329"/>
          </p14:sldIdLst>
        </p14:section>
        <p14:section name="Libraries" id="{721D9537-7B3B-4764-B91E-5832A8354E51}">
          <p14:sldIdLst>
            <p14:sldId id="263"/>
            <p14:sldId id="270"/>
            <p14:sldId id="276"/>
            <p14:sldId id="273"/>
            <p14:sldId id="271"/>
            <p14:sldId id="286"/>
            <p14:sldId id="272"/>
            <p14:sldId id="315"/>
            <p14:sldId id="317"/>
            <p14:sldId id="311"/>
            <p14:sldId id="318"/>
          </p14:sldIdLst>
        </p14:section>
        <p14:section name="Other Recipes" id="{25224DB0-616F-48E3-9226-F06EC9EA31CC}">
          <p14:sldIdLst>
            <p14:sldId id="264"/>
            <p14:sldId id="269"/>
            <p14:sldId id="308"/>
            <p14:sldId id="294"/>
            <p14:sldId id="274"/>
            <p14:sldId id="280"/>
            <p14:sldId id="284"/>
            <p14:sldId id="285"/>
            <p14:sldId id="305"/>
            <p14:sldId id="303"/>
          </p14:sldIdLst>
        </p14:section>
        <p14:section name="Defect Analysis" id="{8D3EFF4D-87AB-4E07-9EB0-CD58C15E5AD4}">
          <p14:sldIdLst>
            <p14:sldId id="300"/>
            <p14:sldId id="301"/>
            <p14:sldId id="310"/>
            <p14:sldId id="313"/>
            <p14:sldId id="302"/>
          </p14:sldIdLst>
        </p14:section>
        <p14:section name="Conclusion" id="{FC286651-327C-4DA7-9CCB-A679C97747CF}">
          <p14:sldIdLst>
            <p14:sldId id="265"/>
            <p14:sldId id="267"/>
            <p14:sldId id="287"/>
          </p14:sldIdLst>
        </p14:section>
        <p14:section name="Q&amp;A" id="{43DF3DF1-BF18-41AD-BCFE-C58F2E19F681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A7C2B-11D2-4463-BBEA-277B420C6AAA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</dgm:pt>
    <dgm:pt modelId="{4064B4FA-C90F-4114-BD2A-3025C6B1D453}">
      <dgm:prSet phldrT="[Text]"/>
      <dgm:spPr/>
      <dgm:t>
        <a:bodyPr/>
        <a:lstStyle/>
        <a:p>
          <a:r>
            <a:rPr lang="en-US" dirty="0"/>
            <a:t>Primer on Unit Testing in C#</a:t>
          </a:r>
        </a:p>
      </dgm:t>
    </dgm:pt>
    <dgm:pt modelId="{BA5A799C-B18B-4E29-8EB2-B03D1E5A00C1}" type="parTrans" cxnId="{682B5B95-9CD9-4BD3-99EE-FD4209313F0E}">
      <dgm:prSet/>
      <dgm:spPr/>
      <dgm:t>
        <a:bodyPr/>
        <a:lstStyle/>
        <a:p>
          <a:endParaRPr lang="en-US"/>
        </a:p>
      </dgm:t>
    </dgm:pt>
    <dgm:pt modelId="{AF9C57B6-2E61-47B1-B19A-50914FA0B651}" type="sibTrans" cxnId="{682B5B95-9CD9-4BD3-99EE-FD4209313F0E}">
      <dgm:prSet/>
      <dgm:spPr/>
      <dgm:t>
        <a:bodyPr/>
        <a:lstStyle/>
        <a:p>
          <a:endParaRPr lang="en-US"/>
        </a:p>
      </dgm:t>
    </dgm:pt>
    <dgm:pt modelId="{78FFF932-96B2-406C-A7DE-0ECA1F559B2A}">
      <dgm:prSet/>
      <dgm:spPr/>
      <dgm:t>
        <a:bodyPr/>
        <a:lstStyle/>
        <a:p>
          <a:r>
            <a:rPr lang="en-US" dirty="0"/>
            <a:t>.NET Libraries useful for improving tests</a:t>
          </a:r>
        </a:p>
      </dgm:t>
    </dgm:pt>
    <dgm:pt modelId="{668E094C-61B0-465A-BF16-CF86F28C43C2}" type="parTrans" cxnId="{E6A23067-A441-49CE-836A-EC26C0680B93}">
      <dgm:prSet/>
      <dgm:spPr/>
      <dgm:t>
        <a:bodyPr/>
        <a:lstStyle/>
        <a:p>
          <a:endParaRPr lang="en-US"/>
        </a:p>
      </dgm:t>
    </dgm:pt>
    <dgm:pt modelId="{AC5B697A-0F5D-49F4-9C10-826BCE4BC0BF}" type="sibTrans" cxnId="{E6A23067-A441-49CE-836A-EC26C0680B93}">
      <dgm:prSet/>
      <dgm:spPr/>
      <dgm:t>
        <a:bodyPr/>
        <a:lstStyle/>
        <a:p>
          <a:endParaRPr lang="en-US"/>
        </a:p>
      </dgm:t>
    </dgm:pt>
    <dgm:pt modelId="{52F31FEF-6935-41C4-BDB8-BBCCF11150AC}">
      <dgm:prSet/>
      <dgm:spPr/>
      <dgm:t>
        <a:bodyPr/>
        <a:lstStyle/>
        <a:p>
          <a:r>
            <a:rPr lang="en-US" dirty="0"/>
            <a:t>Other Testing Techniques</a:t>
          </a:r>
        </a:p>
      </dgm:t>
    </dgm:pt>
    <dgm:pt modelId="{E9C62614-FB15-4EF8-B02B-399A19D3A0E3}" type="parTrans" cxnId="{7B0FEE79-E591-4290-BE98-F35979E02ECD}">
      <dgm:prSet/>
      <dgm:spPr/>
      <dgm:t>
        <a:bodyPr/>
        <a:lstStyle/>
        <a:p>
          <a:endParaRPr lang="en-US"/>
        </a:p>
      </dgm:t>
    </dgm:pt>
    <dgm:pt modelId="{4031D8A0-F06A-46C5-AC5A-CF2F0606F2B9}" type="sibTrans" cxnId="{7B0FEE79-E591-4290-BE98-F35979E02ECD}">
      <dgm:prSet/>
      <dgm:spPr/>
      <dgm:t>
        <a:bodyPr/>
        <a:lstStyle/>
        <a:p>
          <a:endParaRPr lang="en-US"/>
        </a:p>
      </dgm:t>
    </dgm:pt>
    <dgm:pt modelId="{21854DBB-967E-4235-90C0-2BA1EA8C9392}">
      <dgm:prSet/>
      <dgm:spPr/>
      <dgm:t>
        <a:bodyPr/>
        <a:lstStyle/>
        <a:p>
          <a:r>
            <a:rPr lang="en-US" dirty="0"/>
            <a:t>Quality Analysis Primer</a:t>
          </a:r>
        </a:p>
      </dgm:t>
    </dgm:pt>
    <dgm:pt modelId="{29062916-ACFE-4DD6-84E7-EACA4575C7CB}" type="parTrans" cxnId="{5954897E-DFFA-443A-AC3A-8E8DBA37BEA5}">
      <dgm:prSet/>
      <dgm:spPr/>
      <dgm:t>
        <a:bodyPr/>
        <a:lstStyle/>
        <a:p>
          <a:endParaRPr lang="en-US"/>
        </a:p>
      </dgm:t>
    </dgm:pt>
    <dgm:pt modelId="{24CE5A32-FFD3-4397-A268-FEB057A90DA5}" type="sibTrans" cxnId="{5954897E-DFFA-443A-AC3A-8E8DBA37BEA5}">
      <dgm:prSet/>
      <dgm:spPr/>
      <dgm:t>
        <a:bodyPr/>
        <a:lstStyle/>
        <a:p>
          <a:endParaRPr lang="en-US"/>
        </a:p>
      </dgm:t>
    </dgm:pt>
    <dgm:pt modelId="{A15BFB54-DE4B-4774-8D46-ECDF447D542D}" type="pres">
      <dgm:prSet presAssocID="{472A7C2B-11D2-4463-BBEA-277B420C6AAA}" presName="Name0" presStyleCnt="0">
        <dgm:presLayoutVars>
          <dgm:dir/>
          <dgm:resizeHandles val="exact"/>
        </dgm:presLayoutVars>
      </dgm:prSet>
      <dgm:spPr/>
    </dgm:pt>
    <dgm:pt modelId="{E0185EE6-125B-47C3-8D4D-99E0B0A49874}" type="pres">
      <dgm:prSet presAssocID="{472A7C2B-11D2-4463-BBEA-277B420C6AAA}" presName="arrow" presStyleLbl="bgShp" presStyleIdx="0" presStyleCnt="1"/>
      <dgm:spPr/>
    </dgm:pt>
    <dgm:pt modelId="{025960E8-2F87-4939-B1E2-FE762426278E}" type="pres">
      <dgm:prSet presAssocID="{472A7C2B-11D2-4463-BBEA-277B420C6AAA}" presName="points" presStyleCnt="0"/>
      <dgm:spPr/>
    </dgm:pt>
    <dgm:pt modelId="{A93EAB54-35A8-4F96-AE5C-C8DDB483E193}" type="pres">
      <dgm:prSet presAssocID="{4064B4FA-C90F-4114-BD2A-3025C6B1D453}" presName="compositeA" presStyleCnt="0"/>
      <dgm:spPr/>
    </dgm:pt>
    <dgm:pt modelId="{85D75895-37A7-454C-BA8C-26A9815A6996}" type="pres">
      <dgm:prSet presAssocID="{4064B4FA-C90F-4114-BD2A-3025C6B1D453}" presName="textA" presStyleLbl="revTx" presStyleIdx="0" presStyleCnt="4">
        <dgm:presLayoutVars>
          <dgm:bulletEnabled val="1"/>
        </dgm:presLayoutVars>
      </dgm:prSet>
      <dgm:spPr/>
    </dgm:pt>
    <dgm:pt modelId="{61D84D31-C991-4A6D-BA44-32F66E01032F}" type="pres">
      <dgm:prSet presAssocID="{4064B4FA-C90F-4114-BD2A-3025C6B1D453}" presName="circleA" presStyleLbl="node1" presStyleIdx="0" presStyleCnt="4"/>
      <dgm:spPr/>
    </dgm:pt>
    <dgm:pt modelId="{905FD20D-8DC1-4991-AD3E-53567D5FB990}" type="pres">
      <dgm:prSet presAssocID="{4064B4FA-C90F-4114-BD2A-3025C6B1D453}" presName="spaceA" presStyleCnt="0"/>
      <dgm:spPr/>
    </dgm:pt>
    <dgm:pt modelId="{C130954C-FCC4-44AA-9A75-22E4E15BC129}" type="pres">
      <dgm:prSet presAssocID="{AF9C57B6-2E61-47B1-B19A-50914FA0B651}" presName="space" presStyleCnt="0"/>
      <dgm:spPr/>
    </dgm:pt>
    <dgm:pt modelId="{42AB191A-8686-4D6D-98B7-3E494A233352}" type="pres">
      <dgm:prSet presAssocID="{78FFF932-96B2-406C-A7DE-0ECA1F559B2A}" presName="compositeB" presStyleCnt="0"/>
      <dgm:spPr/>
    </dgm:pt>
    <dgm:pt modelId="{5F4D70BD-2282-4ADD-B5EF-0CC77DC0C2F1}" type="pres">
      <dgm:prSet presAssocID="{78FFF932-96B2-406C-A7DE-0ECA1F559B2A}" presName="textB" presStyleLbl="revTx" presStyleIdx="1" presStyleCnt="4">
        <dgm:presLayoutVars>
          <dgm:bulletEnabled val="1"/>
        </dgm:presLayoutVars>
      </dgm:prSet>
      <dgm:spPr/>
    </dgm:pt>
    <dgm:pt modelId="{B7987C14-2C15-4936-B063-7C1E9974B31A}" type="pres">
      <dgm:prSet presAssocID="{78FFF932-96B2-406C-A7DE-0ECA1F559B2A}" presName="circleB" presStyleLbl="node1" presStyleIdx="1" presStyleCnt="4"/>
      <dgm:spPr/>
    </dgm:pt>
    <dgm:pt modelId="{B01ACDA0-1D94-4D33-80FC-6A397114B790}" type="pres">
      <dgm:prSet presAssocID="{78FFF932-96B2-406C-A7DE-0ECA1F559B2A}" presName="spaceB" presStyleCnt="0"/>
      <dgm:spPr/>
    </dgm:pt>
    <dgm:pt modelId="{C164EA27-ACA5-4C2C-8D4B-A07AF9F12704}" type="pres">
      <dgm:prSet presAssocID="{AC5B697A-0F5D-49F4-9C10-826BCE4BC0BF}" presName="space" presStyleCnt="0"/>
      <dgm:spPr/>
    </dgm:pt>
    <dgm:pt modelId="{41D9764F-CBD2-47C7-B861-27DC07BFF2CC}" type="pres">
      <dgm:prSet presAssocID="{52F31FEF-6935-41C4-BDB8-BBCCF11150AC}" presName="compositeA" presStyleCnt="0"/>
      <dgm:spPr/>
    </dgm:pt>
    <dgm:pt modelId="{EF678159-7EB7-4B6C-BA70-3D41669EFA65}" type="pres">
      <dgm:prSet presAssocID="{52F31FEF-6935-41C4-BDB8-BBCCF11150AC}" presName="textA" presStyleLbl="revTx" presStyleIdx="2" presStyleCnt="4">
        <dgm:presLayoutVars>
          <dgm:bulletEnabled val="1"/>
        </dgm:presLayoutVars>
      </dgm:prSet>
      <dgm:spPr/>
    </dgm:pt>
    <dgm:pt modelId="{085DB161-EB9F-41BB-B94C-08462AD70DD0}" type="pres">
      <dgm:prSet presAssocID="{52F31FEF-6935-41C4-BDB8-BBCCF11150AC}" presName="circleA" presStyleLbl="node1" presStyleIdx="2" presStyleCnt="4"/>
      <dgm:spPr/>
    </dgm:pt>
    <dgm:pt modelId="{51A7A14D-42A9-46E9-A6C8-294ED623A076}" type="pres">
      <dgm:prSet presAssocID="{52F31FEF-6935-41C4-BDB8-BBCCF11150AC}" presName="spaceA" presStyleCnt="0"/>
      <dgm:spPr/>
    </dgm:pt>
    <dgm:pt modelId="{F8D11624-DEE4-479B-B4D0-7B86131B5C7E}" type="pres">
      <dgm:prSet presAssocID="{4031D8A0-F06A-46C5-AC5A-CF2F0606F2B9}" presName="space" presStyleCnt="0"/>
      <dgm:spPr/>
    </dgm:pt>
    <dgm:pt modelId="{7959B9CC-0CA8-4A87-AA11-FA6C496A1CA2}" type="pres">
      <dgm:prSet presAssocID="{21854DBB-967E-4235-90C0-2BA1EA8C9392}" presName="compositeB" presStyleCnt="0"/>
      <dgm:spPr/>
    </dgm:pt>
    <dgm:pt modelId="{DEB4531F-8B78-4DB4-BECC-86862EF1BA1E}" type="pres">
      <dgm:prSet presAssocID="{21854DBB-967E-4235-90C0-2BA1EA8C9392}" presName="textB" presStyleLbl="revTx" presStyleIdx="3" presStyleCnt="4">
        <dgm:presLayoutVars>
          <dgm:bulletEnabled val="1"/>
        </dgm:presLayoutVars>
      </dgm:prSet>
      <dgm:spPr/>
    </dgm:pt>
    <dgm:pt modelId="{F279DAB3-0F3C-4EAB-AF2E-9F5AA61A4487}" type="pres">
      <dgm:prSet presAssocID="{21854DBB-967E-4235-90C0-2BA1EA8C9392}" presName="circleB" presStyleLbl="node1" presStyleIdx="3" presStyleCnt="4"/>
      <dgm:spPr/>
    </dgm:pt>
    <dgm:pt modelId="{E144962D-86A9-4C63-9726-4E2564E48DC2}" type="pres">
      <dgm:prSet presAssocID="{21854DBB-967E-4235-90C0-2BA1EA8C9392}" presName="spaceB" presStyleCnt="0"/>
      <dgm:spPr/>
    </dgm:pt>
  </dgm:ptLst>
  <dgm:cxnLst>
    <dgm:cxn modelId="{592BDC12-864A-4BEF-80BF-B4DD80B3FDFB}" type="presOf" srcId="{4064B4FA-C90F-4114-BD2A-3025C6B1D453}" destId="{85D75895-37A7-454C-BA8C-26A9815A6996}" srcOrd="0" destOrd="0" presId="urn:microsoft.com/office/officeart/2005/8/layout/hProcess11"/>
    <dgm:cxn modelId="{E6A23067-A441-49CE-836A-EC26C0680B93}" srcId="{472A7C2B-11D2-4463-BBEA-277B420C6AAA}" destId="{78FFF932-96B2-406C-A7DE-0ECA1F559B2A}" srcOrd="1" destOrd="0" parTransId="{668E094C-61B0-465A-BF16-CF86F28C43C2}" sibTransId="{AC5B697A-0F5D-49F4-9C10-826BCE4BC0BF}"/>
    <dgm:cxn modelId="{A32B946D-61D7-44BF-9F0B-994D265F10B0}" type="presOf" srcId="{472A7C2B-11D2-4463-BBEA-277B420C6AAA}" destId="{A15BFB54-DE4B-4774-8D46-ECDF447D542D}" srcOrd="0" destOrd="0" presId="urn:microsoft.com/office/officeart/2005/8/layout/hProcess11"/>
    <dgm:cxn modelId="{7B0FEE79-E591-4290-BE98-F35979E02ECD}" srcId="{472A7C2B-11D2-4463-BBEA-277B420C6AAA}" destId="{52F31FEF-6935-41C4-BDB8-BBCCF11150AC}" srcOrd="2" destOrd="0" parTransId="{E9C62614-FB15-4EF8-B02B-399A19D3A0E3}" sibTransId="{4031D8A0-F06A-46C5-AC5A-CF2F0606F2B9}"/>
    <dgm:cxn modelId="{5954897E-DFFA-443A-AC3A-8E8DBA37BEA5}" srcId="{472A7C2B-11D2-4463-BBEA-277B420C6AAA}" destId="{21854DBB-967E-4235-90C0-2BA1EA8C9392}" srcOrd="3" destOrd="0" parTransId="{29062916-ACFE-4DD6-84E7-EACA4575C7CB}" sibTransId="{24CE5A32-FFD3-4397-A268-FEB057A90DA5}"/>
    <dgm:cxn modelId="{682B5B95-9CD9-4BD3-99EE-FD4209313F0E}" srcId="{472A7C2B-11D2-4463-BBEA-277B420C6AAA}" destId="{4064B4FA-C90F-4114-BD2A-3025C6B1D453}" srcOrd="0" destOrd="0" parTransId="{BA5A799C-B18B-4E29-8EB2-B03D1E5A00C1}" sibTransId="{AF9C57B6-2E61-47B1-B19A-50914FA0B651}"/>
    <dgm:cxn modelId="{6037999B-4436-4080-9F09-99DD386B0E02}" type="presOf" srcId="{21854DBB-967E-4235-90C0-2BA1EA8C9392}" destId="{DEB4531F-8B78-4DB4-BECC-86862EF1BA1E}" srcOrd="0" destOrd="0" presId="urn:microsoft.com/office/officeart/2005/8/layout/hProcess11"/>
    <dgm:cxn modelId="{00CB85AA-D587-44EC-A872-FB2A18B6BF48}" type="presOf" srcId="{78FFF932-96B2-406C-A7DE-0ECA1F559B2A}" destId="{5F4D70BD-2282-4ADD-B5EF-0CC77DC0C2F1}" srcOrd="0" destOrd="0" presId="urn:microsoft.com/office/officeart/2005/8/layout/hProcess11"/>
    <dgm:cxn modelId="{3D3649F8-A3DD-4017-B6BF-FCF1CF7A1666}" type="presOf" srcId="{52F31FEF-6935-41C4-BDB8-BBCCF11150AC}" destId="{EF678159-7EB7-4B6C-BA70-3D41669EFA65}" srcOrd="0" destOrd="0" presId="urn:microsoft.com/office/officeart/2005/8/layout/hProcess11"/>
    <dgm:cxn modelId="{7AEF25EA-E40B-453F-A23B-92781EB2E03D}" type="presParOf" srcId="{A15BFB54-DE4B-4774-8D46-ECDF447D542D}" destId="{E0185EE6-125B-47C3-8D4D-99E0B0A49874}" srcOrd="0" destOrd="0" presId="urn:microsoft.com/office/officeart/2005/8/layout/hProcess11"/>
    <dgm:cxn modelId="{330EB2DF-17EB-41D5-8527-0582B82CF736}" type="presParOf" srcId="{A15BFB54-DE4B-4774-8D46-ECDF447D542D}" destId="{025960E8-2F87-4939-B1E2-FE762426278E}" srcOrd="1" destOrd="0" presId="urn:microsoft.com/office/officeart/2005/8/layout/hProcess11"/>
    <dgm:cxn modelId="{DD2568DD-CCB0-44F7-88A7-4AFDE1DAEFA1}" type="presParOf" srcId="{025960E8-2F87-4939-B1E2-FE762426278E}" destId="{A93EAB54-35A8-4F96-AE5C-C8DDB483E193}" srcOrd="0" destOrd="0" presId="urn:microsoft.com/office/officeart/2005/8/layout/hProcess11"/>
    <dgm:cxn modelId="{CD7307B1-93C5-461F-8A57-68B8230B1D35}" type="presParOf" srcId="{A93EAB54-35A8-4F96-AE5C-C8DDB483E193}" destId="{85D75895-37A7-454C-BA8C-26A9815A6996}" srcOrd="0" destOrd="0" presId="urn:microsoft.com/office/officeart/2005/8/layout/hProcess11"/>
    <dgm:cxn modelId="{C39BC53F-0431-4D34-88D7-3C2EB467842E}" type="presParOf" srcId="{A93EAB54-35A8-4F96-AE5C-C8DDB483E193}" destId="{61D84D31-C991-4A6D-BA44-32F66E01032F}" srcOrd="1" destOrd="0" presId="urn:microsoft.com/office/officeart/2005/8/layout/hProcess11"/>
    <dgm:cxn modelId="{0D64FCEB-B27E-4253-B3FD-9EF1B226B7A3}" type="presParOf" srcId="{A93EAB54-35A8-4F96-AE5C-C8DDB483E193}" destId="{905FD20D-8DC1-4991-AD3E-53567D5FB990}" srcOrd="2" destOrd="0" presId="urn:microsoft.com/office/officeart/2005/8/layout/hProcess11"/>
    <dgm:cxn modelId="{5DAA67BD-DF71-4FE7-8B8B-342A2D9F763F}" type="presParOf" srcId="{025960E8-2F87-4939-B1E2-FE762426278E}" destId="{C130954C-FCC4-44AA-9A75-22E4E15BC129}" srcOrd="1" destOrd="0" presId="urn:microsoft.com/office/officeart/2005/8/layout/hProcess11"/>
    <dgm:cxn modelId="{AB5E2A0C-B90B-45A8-B2BF-F734F4C97EE4}" type="presParOf" srcId="{025960E8-2F87-4939-B1E2-FE762426278E}" destId="{42AB191A-8686-4D6D-98B7-3E494A233352}" srcOrd="2" destOrd="0" presId="urn:microsoft.com/office/officeart/2005/8/layout/hProcess11"/>
    <dgm:cxn modelId="{7AF2A76E-BC12-4C25-8462-60B0FFB4ECA3}" type="presParOf" srcId="{42AB191A-8686-4D6D-98B7-3E494A233352}" destId="{5F4D70BD-2282-4ADD-B5EF-0CC77DC0C2F1}" srcOrd="0" destOrd="0" presId="urn:microsoft.com/office/officeart/2005/8/layout/hProcess11"/>
    <dgm:cxn modelId="{60C02628-FCF6-494D-AEBF-886B4E476AEE}" type="presParOf" srcId="{42AB191A-8686-4D6D-98B7-3E494A233352}" destId="{B7987C14-2C15-4936-B063-7C1E9974B31A}" srcOrd="1" destOrd="0" presId="urn:microsoft.com/office/officeart/2005/8/layout/hProcess11"/>
    <dgm:cxn modelId="{B535A3F2-3ECA-4328-821E-F612B7596819}" type="presParOf" srcId="{42AB191A-8686-4D6D-98B7-3E494A233352}" destId="{B01ACDA0-1D94-4D33-80FC-6A397114B790}" srcOrd="2" destOrd="0" presId="urn:microsoft.com/office/officeart/2005/8/layout/hProcess11"/>
    <dgm:cxn modelId="{3FCFDD96-81AA-4836-9BCB-159CDD67EEDC}" type="presParOf" srcId="{025960E8-2F87-4939-B1E2-FE762426278E}" destId="{C164EA27-ACA5-4C2C-8D4B-A07AF9F12704}" srcOrd="3" destOrd="0" presId="urn:microsoft.com/office/officeart/2005/8/layout/hProcess11"/>
    <dgm:cxn modelId="{67272769-8928-4E9C-BAB6-968170C1E1E0}" type="presParOf" srcId="{025960E8-2F87-4939-B1E2-FE762426278E}" destId="{41D9764F-CBD2-47C7-B861-27DC07BFF2CC}" srcOrd="4" destOrd="0" presId="urn:microsoft.com/office/officeart/2005/8/layout/hProcess11"/>
    <dgm:cxn modelId="{510B47AF-3333-4D7B-8893-94785AAF5E3C}" type="presParOf" srcId="{41D9764F-CBD2-47C7-B861-27DC07BFF2CC}" destId="{EF678159-7EB7-4B6C-BA70-3D41669EFA65}" srcOrd="0" destOrd="0" presId="urn:microsoft.com/office/officeart/2005/8/layout/hProcess11"/>
    <dgm:cxn modelId="{27A19375-0B3D-4C4A-A6AD-97141CA8FD7C}" type="presParOf" srcId="{41D9764F-CBD2-47C7-B861-27DC07BFF2CC}" destId="{085DB161-EB9F-41BB-B94C-08462AD70DD0}" srcOrd="1" destOrd="0" presId="urn:microsoft.com/office/officeart/2005/8/layout/hProcess11"/>
    <dgm:cxn modelId="{BD47C83C-A1A1-4C17-A598-EE9913D1CEAA}" type="presParOf" srcId="{41D9764F-CBD2-47C7-B861-27DC07BFF2CC}" destId="{51A7A14D-42A9-46E9-A6C8-294ED623A076}" srcOrd="2" destOrd="0" presId="urn:microsoft.com/office/officeart/2005/8/layout/hProcess11"/>
    <dgm:cxn modelId="{7AB5696C-69ED-4F17-BE52-AFF090C42281}" type="presParOf" srcId="{025960E8-2F87-4939-B1E2-FE762426278E}" destId="{F8D11624-DEE4-479B-B4D0-7B86131B5C7E}" srcOrd="5" destOrd="0" presId="urn:microsoft.com/office/officeart/2005/8/layout/hProcess11"/>
    <dgm:cxn modelId="{A922982A-8FAF-455A-9B7D-8BA1D31CED7A}" type="presParOf" srcId="{025960E8-2F87-4939-B1E2-FE762426278E}" destId="{7959B9CC-0CA8-4A87-AA11-FA6C496A1CA2}" srcOrd="6" destOrd="0" presId="urn:microsoft.com/office/officeart/2005/8/layout/hProcess11"/>
    <dgm:cxn modelId="{EDD06D6E-F80D-46B3-AD79-1F6F449F4183}" type="presParOf" srcId="{7959B9CC-0CA8-4A87-AA11-FA6C496A1CA2}" destId="{DEB4531F-8B78-4DB4-BECC-86862EF1BA1E}" srcOrd="0" destOrd="0" presId="urn:microsoft.com/office/officeart/2005/8/layout/hProcess11"/>
    <dgm:cxn modelId="{9628846E-3941-4EF1-9FEC-384AB7330873}" type="presParOf" srcId="{7959B9CC-0CA8-4A87-AA11-FA6C496A1CA2}" destId="{F279DAB3-0F3C-4EAB-AF2E-9F5AA61A4487}" srcOrd="1" destOrd="0" presId="urn:microsoft.com/office/officeart/2005/8/layout/hProcess11"/>
    <dgm:cxn modelId="{0BFD34A7-3FEF-44C1-B003-6810A5461BB4}" type="presParOf" srcId="{7959B9CC-0CA8-4A87-AA11-FA6C496A1CA2}" destId="{E144962D-86A9-4C63-9726-4E2564E48DC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CBC203-A228-4F6B-A08E-E8D5A3D0F7C1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30953-6456-4DED-92F3-1FB55430364D}">
      <dgm:prSet phldrT="[Text]"/>
      <dgm:spPr/>
      <dgm:t>
        <a:bodyPr/>
        <a:lstStyle/>
        <a:p>
          <a:r>
            <a:rPr lang="en-US" dirty="0"/>
            <a:t>Resume Information</a:t>
          </a:r>
        </a:p>
      </dgm:t>
    </dgm:pt>
    <dgm:pt modelId="{A28B5285-C09B-485B-A5AF-5E02AD391FF6}" type="parTrans" cxnId="{13A8CD13-6894-4216-ACB6-01DD18EC1BEA}">
      <dgm:prSet/>
      <dgm:spPr/>
      <dgm:t>
        <a:bodyPr/>
        <a:lstStyle/>
        <a:p>
          <a:endParaRPr lang="en-US"/>
        </a:p>
      </dgm:t>
    </dgm:pt>
    <dgm:pt modelId="{8A18BC8D-0D8A-4E5A-A8C6-B01292F5FBB0}" type="sibTrans" cxnId="{13A8CD13-6894-4216-ACB6-01DD18EC1BEA}">
      <dgm:prSet/>
      <dgm:spPr/>
      <dgm:t>
        <a:bodyPr/>
        <a:lstStyle/>
        <a:p>
          <a:endParaRPr lang="en-US"/>
        </a:p>
      </dgm:t>
    </dgm:pt>
    <dgm:pt modelId="{253509A1-E27C-4628-86C7-6B785C4A4466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/>
            <a:t>System </a:t>
          </a:r>
        </a:p>
        <a:p>
          <a:r>
            <a:rPr lang="en-US" dirty="0"/>
            <a:t>Under Test</a:t>
          </a:r>
        </a:p>
      </dgm:t>
    </dgm:pt>
    <dgm:pt modelId="{2A087DAC-6386-4237-95F0-9A27257E0724}" type="parTrans" cxnId="{7E9B859C-EE5F-4CE7-B26D-4196B85C83BF}">
      <dgm:prSet/>
      <dgm:spPr/>
      <dgm:t>
        <a:bodyPr/>
        <a:lstStyle/>
        <a:p>
          <a:endParaRPr lang="en-US"/>
        </a:p>
      </dgm:t>
    </dgm:pt>
    <dgm:pt modelId="{0BFF9C1C-A977-4B96-8D6B-2D1AC7D7DCFE}" type="sibTrans" cxnId="{7E9B859C-EE5F-4CE7-B26D-4196B85C83BF}">
      <dgm:prSet/>
      <dgm:spPr/>
      <dgm:t>
        <a:bodyPr/>
        <a:lstStyle/>
        <a:p>
          <a:endParaRPr lang="en-US"/>
        </a:p>
      </dgm:t>
    </dgm:pt>
    <dgm:pt modelId="{CC9E748D-6BEE-47C6-9962-D5C0A7B00B5C}">
      <dgm:prSet phldrT="[Text]"/>
      <dgm:spPr/>
      <dgm:t>
        <a:bodyPr/>
        <a:lstStyle/>
        <a:p>
          <a:r>
            <a:rPr lang="en-US" dirty="0"/>
            <a:t>Resume Score</a:t>
          </a:r>
        </a:p>
      </dgm:t>
    </dgm:pt>
    <dgm:pt modelId="{1D582A50-CA0F-4642-A080-9898103259EF}" type="parTrans" cxnId="{0C5AFF30-CC7F-41B9-8DD2-DAB81DD89DAF}">
      <dgm:prSet/>
      <dgm:spPr/>
      <dgm:t>
        <a:bodyPr/>
        <a:lstStyle/>
        <a:p>
          <a:endParaRPr lang="en-US"/>
        </a:p>
      </dgm:t>
    </dgm:pt>
    <dgm:pt modelId="{7C8FC344-BB90-40BC-9908-D3E354B0763C}" type="sibTrans" cxnId="{0C5AFF30-CC7F-41B9-8DD2-DAB81DD89DAF}">
      <dgm:prSet/>
      <dgm:spPr/>
      <dgm:t>
        <a:bodyPr/>
        <a:lstStyle/>
        <a:p>
          <a:endParaRPr lang="en-US"/>
        </a:p>
      </dgm:t>
    </dgm:pt>
    <dgm:pt modelId="{D38A98FD-1352-4966-BB99-15916BFEF898}" type="pres">
      <dgm:prSet presAssocID="{01CBC203-A228-4F6B-A08E-E8D5A3D0F7C1}" presName="Name0" presStyleCnt="0">
        <dgm:presLayoutVars>
          <dgm:dir/>
          <dgm:animOne val="branch"/>
          <dgm:animLvl val="lvl"/>
        </dgm:presLayoutVars>
      </dgm:prSet>
      <dgm:spPr/>
    </dgm:pt>
    <dgm:pt modelId="{E6ADD258-8DD4-4EE0-85F3-23D35476339C}" type="pres">
      <dgm:prSet presAssocID="{1C730953-6456-4DED-92F3-1FB55430364D}" presName="chaos" presStyleCnt="0"/>
      <dgm:spPr/>
    </dgm:pt>
    <dgm:pt modelId="{3E616796-BA99-48CE-B2C9-936A6473D587}" type="pres">
      <dgm:prSet presAssocID="{1C730953-6456-4DED-92F3-1FB55430364D}" presName="parTx1" presStyleLbl="revTx" presStyleIdx="0" presStyleCnt="2"/>
      <dgm:spPr/>
    </dgm:pt>
    <dgm:pt modelId="{C39C8222-DED7-4038-A866-1BC6DEFB2984}" type="pres">
      <dgm:prSet presAssocID="{1C730953-6456-4DED-92F3-1FB55430364D}" presName="c1" presStyleLbl="node1" presStyleIdx="0" presStyleCnt="19"/>
      <dgm:spPr/>
    </dgm:pt>
    <dgm:pt modelId="{DFE0E242-5370-4CE8-83B6-04BE8E3C0FBB}" type="pres">
      <dgm:prSet presAssocID="{1C730953-6456-4DED-92F3-1FB55430364D}" presName="c2" presStyleLbl="node1" presStyleIdx="1" presStyleCnt="19"/>
      <dgm:spPr/>
    </dgm:pt>
    <dgm:pt modelId="{8AE8B15A-E6F3-414B-A062-F3E99C9C54FB}" type="pres">
      <dgm:prSet presAssocID="{1C730953-6456-4DED-92F3-1FB55430364D}" presName="c3" presStyleLbl="node1" presStyleIdx="2" presStyleCnt="19"/>
      <dgm:spPr/>
    </dgm:pt>
    <dgm:pt modelId="{72C41001-D222-40FF-98AD-4FCE797C99A7}" type="pres">
      <dgm:prSet presAssocID="{1C730953-6456-4DED-92F3-1FB55430364D}" presName="c4" presStyleLbl="node1" presStyleIdx="3" presStyleCnt="19"/>
      <dgm:spPr/>
    </dgm:pt>
    <dgm:pt modelId="{3F27CFF8-3073-412B-B2D7-00E636E6C073}" type="pres">
      <dgm:prSet presAssocID="{1C730953-6456-4DED-92F3-1FB55430364D}" presName="c5" presStyleLbl="node1" presStyleIdx="4" presStyleCnt="19"/>
      <dgm:spPr/>
    </dgm:pt>
    <dgm:pt modelId="{D1831F05-C9B4-469A-A7DC-291CFB04AE98}" type="pres">
      <dgm:prSet presAssocID="{1C730953-6456-4DED-92F3-1FB55430364D}" presName="c6" presStyleLbl="node1" presStyleIdx="5" presStyleCnt="19"/>
      <dgm:spPr/>
    </dgm:pt>
    <dgm:pt modelId="{E4A6F70D-F82C-4F0A-A6EC-6DDD9E4BBCBC}" type="pres">
      <dgm:prSet presAssocID="{1C730953-6456-4DED-92F3-1FB55430364D}" presName="c7" presStyleLbl="node1" presStyleIdx="6" presStyleCnt="19"/>
      <dgm:spPr/>
    </dgm:pt>
    <dgm:pt modelId="{100C974A-655D-43AF-91B9-C54ACC01F3FC}" type="pres">
      <dgm:prSet presAssocID="{1C730953-6456-4DED-92F3-1FB55430364D}" presName="c8" presStyleLbl="node1" presStyleIdx="7" presStyleCnt="19"/>
      <dgm:spPr/>
    </dgm:pt>
    <dgm:pt modelId="{7A4A10E0-1099-44D0-8F92-63B0071004BF}" type="pres">
      <dgm:prSet presAssocID="{1C730953-6456-4DED-92F3-1FB55430364D}" presName="c9" presStyleLbl="node1" presStyleIdx="8" presStyleCnt="19"/>
      <dgm:spPr/>
    </dgm:pt>
    <dgm:pt modelId="{77C11F65-07AB-49AB-B59F-80496F230887}" type="pres">
      <dgm:prSet presAssocID="{1C730953-6456-4DED-92F3-1FB55430364D}" presName="c10" presStyleLbl="node1" presStyleIdx="9" presStyleCnt="19"/>
      <dgm:spPr/>
    </dgm:pt>
    <dgm:pt modelId="{04792F02-A71B-4C93-B5A2-240639381EDF}" type="pres">
      <dgm:prSet presAssocID="{1C730953-6456-4DED-92F3-1FB55430364D}" presName="c11" presStyleLbl="node1" presStyleIdx="10" presStyleCnt="19"/>
      <dgm:spPr/>
    </dgm:pt>
    <dgm:pt modelId="{3A485942-A943-42D8-9A4B-3982F2B362DB}" type="pres">
      <dgm:prSet presAssocID="{1C730953-6456-4DED-92F3-1FB55430364D}" presName="c12" presStyleLbl="node1" presStyleIdx="11" presStyleCnt="19"/>
      <dgm:spPr/>
    </dgm:pt>
    <dgm:pt modelId="{04CEF833-1CA7-42F1-BE9B-91E16C56A290}" type="pres">
      <dgm:prSet presAssocID="{1C730953-6456-4DED-92F3-1FB55430364D}" presName="c13" presStyleLbl="node1" presStyleIdx="12" presStyleCnt="19"/>
      <dgm:spPr/>
    </dgm:pt>
    <dgm:pt modelId="{AEF93EE7-57A3-4A10-9568-716675254E26}" type="pres">
      <dgm:prSet presAssocID="{1C730953-6456-4DED-92F3-1FB55430364D}" presName="c14" presStyleLbl="node1" presStyleIdx="13" presStyleCnt="19"/>
      <dgm:spPr/>
    </dgm:pt>
    <dgm:pt modelId="{3E0767F0-5CB5-496D-90F4-A87AA0B1F59D}" type="pres">
      <dgm:prSet presAssocID="{1C730953-6456-4DED-92F3-1FB55430364D}" presName="c15" presStyleLbl="node1" presStyleIdx="14" presStyleCnt="19"/>
      <dgm:spPr/>
    </dgm:pt>
    <dgm:pt modelId="{287AA8E7-9986-4DC7-837D-441AA9E4AC4B}" type="pres">
      <dgm:prSet presAssocID="{1C730953-6456-4DED-92F3-1FB55430364D}" presName="c16" presStyleLbl="node1" presStyleIdx="15" presStyleCnt="19"/>
      <dgm:spPr/>
    </dgm:pt>
    <dgm:pt modelId="{20A742C1-078A-4125-BABC-D9F35EAAEC90}" type="pres">
      <dgm:prSet presAssocID="{1C730953-6456-4DED-92F3-1FB55430364D}" presName="c17" presStyleLbl="node1" presStyleIdx="16" presStyleCnt="19"/>
      <dgm:spPr/>
    </dgm:pt>
    <dgm:pt modelId="{C091F80F-5910-4CFE-9EF1-1AA8DEEF23A6}" type="pres">
      <dgm:prSet presAssocID="{1C730953-6456-4DED-92F3-1FB55430364D}" presName="c18" presStyleLbl="node1" presStyleIdx="17" presStyleCnt="19"/>
      <dgm:spPr/>
    </dgm:pt>
    <dgm:pt modelId="{1677E48D-1D47-43B7-94F0-9FAE23943FC9}" type="pres">
      <dgm:prSet presAssocID="{8A18BC8D-0D8A-4E5A-A8C6-B01292F5FBB0}" presName="chevronComposite1" presStyleCnt="0"/>
      <dgm:spPr/>
    </dgm:pt>
    <dgm:pt modelId="{C1AD0730-7BDB-458C-8A75-DF45EF38DDD8}" type="pres">
      <dgm:prSet presAssocID="{8A18BC8D-0D8A-4E5A-A8C6-B01292F5FBB0}" presName="chevron1" presStyleLbl="sibTrans2D1" presStyleIdx="0" presStyleCnt="2"/>
      <dgm:spPr/>
    </dgm:pt>
    <dgm:pt modelId="{7FBE603C-2429-4FB8-8DD1-4B1A7E227436}" type="pres">
      <dgm:prSet presAssocID="{8A18BC8D-0D8A-4E5A-A8C6-B01292F5FBB0}" presName="spChevron1" presStyleCnt="0"/>
      <dgm:spPr/>
    </dgm:pt>
    <dgm:pt modelId="{12F2E187-4E35-4CA0-89EA-2D0262ED4173}" type="pres">
      <dgm:prSet presAssocID="{253509A1-E27C-4628-86C7-6B785C4A4466}" presName="middle" presStyleCnt="0"/>
      <dgm:spPr/>
    </dgm:pt>
    <dgm:pt modelId="{A23B5EF0-92AC-4D39-894E-BFED96490B65}" type="pres">
      <dgm:prSet presAssocID="{253509A1-E27C-4628-86C7-6B785C4A4466}" presName="parTxMid" presStyleLbl="revTx" presStyleIdx="1" presStyleCnt="2"/>
      <dgm:spPr/>
    </dgm:pt>
    <dgm:pt modelId="{1961C3BD-2265-46CE-A097-23EC87142889}" type="pres">
      <dgm:prSet presAssocID="{253509A1-E27C-4628-86C7-6B785C4A4466}" presName="spMid" presStyleCnt="0"/>
      <dgm:spPr/>
    </dgm:pt>
    <dgm:pt modelId="{91414242-D844-44D4-B5C6-AE842AA5D520}" type="pres">
      <dgm:prSet presAssocID="{0BFF9C1C-A977-4B96-8D6B-2D1AC7D7DCFE}" presName="chevronComposite1" presStyleCnt="0"/>
      <dgm:spPr/>
    </dgm:pt>
    <dgm:pt modelId="{7C6F8D68-A980-4404-BE48-CFA71F20095A}" type="pres">
      <dgm:prSet presAssocID="{0BFF9C1C-A977-4B96-8D6B-2D1AC7D7DCFE}" presName="chevron1" presStyleLbl="sibTrans2D1" presStyleIdx="1" presStyleCnt="2"/>
      <dgm:spPr/>
    </dgm:pt>
    <dgm:pt modelId="{47F290F3-74D4-428C-A052-573797E1108F}" type="pres">
      <dgm:prSet presAssocID="{0BFF9C1C-A977-4B96-8D6B-2D1AC7D7DCFE}" presName="spChevron1" presStyleCnt="0"/>
      <dgm:spPr/>
    </dgm:pt>
    <dgm:pt modelId="{02399673-AF77-4063-831D-36C316008B08}" type="pres">
      <dgm:prSet presAssocID="{CC9E748D-6BEE-47C6-9962-D5C0A7B00B5C}" presName="last" presStyleCnt="0"/>
      <dgm:spPr/>
    </dgm:pt>
    <dgm:pt modelId="{E89CD8C8-3DA0-4894-8CF1-F9F0B75E751A}" type="pres">
      <dgm:prSet presAssocID="{CC9E748D-6BEE-47C6-9962-D5C0A7B00B5C}" presName="circleTx" presStyleLbl="node1" presStyleIdx="18" presStyleCnt="19"/>
      <dgm:spPr/>
    </dgm:pt>
    <dgm:pt modelId="{8E2E1F88-ECF5-4D75-A364-129639317A2C}" type="pres">
      <dgm:prSet presAssocID="{CC9E748D-6BEE-47C6-9962-D5C0A7B00B5C}" presName="spN" presStyleCnt="0"/>
      <dgm:spPr/>
    </dgm:pt>
  </dgm:ptLst>
  <dgm:cxnLst>
    <dgm:cxn modelId="{13A8CD13-6894-4216-ACB6-01DD18EC1BEA}" srcId="{01CBC203-A228-4F6B-A08E-E8D5A3D0F7C1}" destId="{1C730953-6456-4DED-92F3-1FB55430364D}" srcOrd="0" destOrd="0" parTransId="{A28B5285-C09B-485B-A5AF-5E02AD391FF6}" sibTransId="{8A18BC8D-0D8A-4E5A-A8C6-B01292F5FBB0}"/>
    <dgm:cxn modelId="{2FAAAE21-01E7-4D6D-9FF5-A7A309E130D3}" type="presOf" srcId="{1C730953-6456-4DED-92F3-1FB55430364D}" destId="{3E616796-BA99-48CE-B2C9-936A6473D587}" srcOrd="0" destOrd="0" presId="urn:microsoft.com/office/officeart/2009/3/layout/RandomtoResultProcess"/>
    <dgm:cxn modelId="{0C5AFF30-CC7F-41B9-8DD2-DAB81DD89DAF}" srcId="{01CBC203-A228-4F6B-A08E-E8D5A3D0F7C1}" destId="{CC9E748D-6BEE-47C6-9962-D5C0A7B00B5C}" srcOrd="2" destOrd="0" parTransId="{1D582A50-CA0F-4642-A080-9898103259EF}" sibTransId="{7C8FC344-BB90-40BC-9908-D3E354B0763C}"/>
    <dgm:cxn modelId="{A76B803C-982A-4F7A-A019-14CC3125EE37}" type="presOf" srcId="{253509A1-E27C-4628-86C7-6B785C4A4466}" destId="{A23B5EF0-92AC-4D39-894E-BFED96490B65}" srcOrd="0" destOrd="0" presId="urn:microsoft.com/office/officeart/2009/3/layout/RandomtoResultProcess"/>
    <dgm:cxn modelId="{F91EB157-03F6-4B59-8A11-999D23989A4B}" type="presOf" srcId="{CC9E748D-6BEE-47C6-9962-D5C0A7B00B5C}" destId="{E89CD8C8-3DA0-4894-8CF1-F9F0B75E751A}" srcOrd="0" destOrd="0" presId="urn:microsoft.com/office/officeart/2009/3/layout/RandomtoResultProcess"/>
    <dgm:cxn modelId="{7E9B859C-EE5F-4CE7-B26D-4196B85C83BF}" srcId="{01CBC203-A228-4F6B-A08E-E8D5A3D0F7C1}" destId="{253509A1-E27C-4628-86C7-6B785C4A4466}" srcOrd="1" destOrd="0" parTransId="{2A087DAC-6386-4237-95F0-9A27257E0724}" sibTransId="{0BFF9C1C-A977-4B96-8D6B-2D1AC7D7DCFE}"/>
    <dgm:cxn modelId="{534C13CA-71CF-4529-9F30-F2494E558F60}" type="presOf" srcId="{01CBC203-A228-4F6B-A08E-E8D5A3D0F7C1}" destId="{D38A98FD-1352-4966-BB99-15916BFEF898}" srcOrd="0" destOrd="0" presId="urn:microsoft.com/office/officeart/2009/3/layout/RandomtoResultProcess"/>
    <dgm:cxn modelId="{5588D789-FF4B-44A8-9FC7-2572E62F8B32}" type="presParOf" srcId="{D38A98FD-1352-4966-BB99-15916BFEF898}" destId="{E6ADD258-8DD4-4EE0-85F3-23D35476339C}" srcOrd="0" destOrd="0" presId="urn:microsoft.com/office/officeart/2009/3/layout/RandomtoResultProcess"/>
    <dgm:cxn modelId="{1989DB7A-8B5D-441E-8AAD-7316600C53CA}" type="presParOf" srcId="{E6ADD258-8DD4-4EE0-85F3-23D35476339C}" destId="{3E616796-BA99-48CE-B2C9-936A6473D587}" srcOrd="0" destOrd="0" presId="urn:microsoft.com/office/officeart/2009/3/layout/RandomtoResultProcess"/>
    <dgm:cxn modelId="{668898EF-F06B-4535-9256-241755851145}" type="presParOf" srcId="{E6ADD258-8DD4-4EE0-85F3-23D35476339C}" destId="{C39C8222-DED7-4038-A866-1BC6DEFB2984}" srcOrd="1" destOrd="0" presId="urn:microsoft.com/office/officeart/2009/3/layout/RandomtoResultProcess"/>
    <dgm:cxn modelId="{83EA63D0-642D-4D6F-8F97-57D258B32450}" type="presParOf" srcId="{E6ADD258-8DD4-4EE0-85F3-23D35476339C}" destId="{DFE0E242-5370-4CE8-83B6-04BE8E3C0FBB}" srcOrd="2" destOrd="0" presId="urn:microsoft.com/office/officeart/2009/3/layout/RandomtoResultProcess"/>
    <dgm:cxn modelId="{9AF23451-AE7E-49A4-BAE3-1E5A757D3C1A}" type="presParOf" srcId="{E6ADD258-8DD4-4EE0-85F3-23D35476339C}" destId="{8AE8B15A-E6F3-414B-A062-F3E99C9C54FB}" srcOrd="3" destOrd="0" presId="urn:microsoft.com/office/officeart/2009/3/layout/RandomtoResultProcess"/>
    <dgm:cxn modelId="{B7F2779D-D0A0-49DC-B429-135D6470B3D4}" type="presParOf" srcId="{E6ADD258-8DD4-4EE0-85F3-23D35476339C}" destId="{72C41001-D222-40FF-98AD-4FCE797C99A7}" srcOrd="4" destOrd="0" presId="urn:microsoft.com/office/officeart/2009/3/layout/RandomtoResultProcess"/>
    <dgm:cxn modelId="{BA336B2F-CB46-4F57-A601-D2FAFB7C611F}" type="presParOf" srcId="{E6ADD258-8DD4-4EE0-85F3-23D35476339C}" destId="{3F27CFF8-3073-412B-B2D7-00E636E6C073}" srcOrd="5" destOrd="0" presId="urn:microsoft.com/office/officeart/2009/3/layout/RandomtoResultProcess"/>
    <dgm:cxn modelId="{4CC625E9-35D2-456D-91A3-8BB9367744EF}" type="presParOf" srcId="{E6ADD258-8DD4-4EE0-85F3-23D35476339C}" destId="{D1831F05-C9B4-469A-A7DC-291CFB04AE98}" srcOrd="6" destOrd="0" presId="urn:microsoft.com/office/officeart/2009/3/layout/RandomtoResultProcess"/>
    <dgm:cxn modelId="{672552DB-EF9D-49B9-BF91-69FE42C6761C}" type="presParOf" srcId="{E6ADD258-8DD4-4EE0-85F3-23D35476339C}" destId="{E4A6F70D-F82C-4F0A-A6EC-6DDD9E4BBCBC}" srcOrd="7" destOrd="0" presId="urn:microsoft.com/office/officeart/2009/3/layout/RandomtoResultProcess"/>
    <dgm:cxn modelId="{079A9FAF-DCDD-45FC-A3BA-3DA60130E874}" type="presParOf" srcId="{E6ADD258-8DD4-4EE0-85F3-23D35476339C}" destId="{100C974A-655D-43AF-91B9-C54ACC01F3FC}" srcOrd="8" destOrd="0" presId="urn:microsoft.com/office/officeart/2009/3/layout/RandomtoResultProcess"/>
    <dgm:cxn modelId="{5722C875-B9A2-4918-B67A-74F79C33EBA3}" type="presParOf" srcId="{E6ADD258-8DD4-4EE0-85F3-23D35476339C}" destId="{7A4A10E0-1099-44D0-8F92-63B0071004BF}" srcOrd="9" destOrd="0" presId="urn:microsoft.com/office/officeart/2009/3/layout/RandomtoResultProcess"/>
    <dgm:cxn modelId="{D65A7206-9BC7-4E6D-860B-A8A71D9EFEA7}" type="presParOf" srcId="{E6ADD258-8DD4-4EE0-85F3-23D35476339C}" destId="{77C11F65-07AB-49AB-B59F-80496F230887}" srcOrd="10" destOrd="0" presId="urn:microsoft.com/office/officeart/2009/3/layout/RandomtoResultProcess"/>
    <dgm:cxn modelId="{939E8012-759F-4D2C-AF0F-48AD9A9A71BD}" type="presParOf" srcId="{E6ADD258-8DD4-4EE0-85F3-23D35476339C}" destId="{04792F02-A71B-4C93-B5A2-240639381EDF}" srcOrd="11" destOrd="0" presId="urn:microsoft.com/office/officeart/2009/3/layout/RandomtoResultProcess"/>
    <dgm:cxn modelId="{27828E82-B6EF-4E19-9E91-8F3780A91A44}" type="presParOf" srcId="{E6ADD258-8DD4-4EE0-85F3-23D35476339C}" destId="{3A485942-A943-42D8-9A4B-3982F2B362DB}" srcOrd="12" destOrd="0" presId="urn:microsoft.com/office/officeart/2009/3/layout/RandomtoResultProcess"/>
    <dgm:cxn modelId="{FA5EF8A9-6E1E-4DB3-9E79-C9CF41802E91}" type="presParOf" srcId="{E6ADD258-8DD4-4EE0-85F3-23D35476339C}" destId="{04CEF833-1CA7-42F1-BE9B-91E16C56A290}" srcOrd="13" destOrd="0" presId="urn:microsoft.com/office/officeart/2009/3/layout/RandomtoResultProcess"/>
    <dgm:cxn modelId="{7F9A4CC5-C56B-45FB-8C22-A9DA2F1903D8}" type="presParOf" srcId="{E6ADD258-8DD4-4EE0-85F3-23D35476339C}" destId="{AEF93EE7-57A3-4A10-9568-716675254E26}" srcOrd="14" destOrd="0" presId="urn:microsoft.com/office/officeart/2009/3/layout/RandomtoResultProcess"/>
    <dgm:cxn modelId="{C113DE49-0D1D-461D-B06D-187A45466174}" type="presParOf" srcId="{E6ADD258-8DD4-4EE0-85F3-23D35476339C}" destId="{3E0767F0-5CB5-496D-90F4-A87AA0B1F59D}" srcOrd="15" destOrd="0" presId="urn:microsoft.com/office/officeart/2009/3/layout/RandomtoResultProcess"/>
    <dgm:cxn modelId="{78FCACF0-2493-4D36-9CCA-637DBC8B6665}" type="presParOf" srcId="{E6ADD258-8DD4-4EE0-85F3-23D35476339C}" destId="{287AA8E7-9986-4DC7-837D-441AA9E4AC4B}" srcOrd="16" destOrd="0" presId="urn:microsoft.com/office/officeart/2009/3/layout/RandomtoResultProcess"/>
    <dgm:cxn modelId="{ABF353AF-45CA-444E-BF09-5AA306BE6DBD}" type="presParOf" srcId="{E6ADD258-8DD4-4EE0-85F3-23D35476339C}" destId="{20A742C1-078A-4125-BABC-D9F35EAAEC90}" srcOrd="17" destOrd="0" presId="urn:microsoft.com/office/officeart/2009/3/layout/RandomtoResultProcess"/>
    <dgm:cxn modelId="{AD510144-54DF-4C67-AD8F-256B5F8ED7E0}" type="presParOf" srcId="{E6ADD258-8DD4-4EE0-85F3-23D35476339C}" destId="{C091F80F-5910-4CFE-9EF1-1AA8DEEF23A6}" srcOrd="18" destOrd="0" presId="urn:microsoft.com/office/officeart/2009/3/layout/RandomtoResultProcess"/>
    <dgm:cxn modelId="{714B8647-7775-497D-A2D0-AC46288D6AFD}" type="presParOf" srcId="{D38A98FD-1352-4966-BB99-15916BFEF898}" destId="{1677E48D-1D47-43B7-94F0-9FAE23943FC9}" srcOrd="1" destOrd="0" presId="urn:microsoft.com/office/officeart/2009/3/layout/RandomtoResultProcess"/>
    <dgm:cxn modelId="{DA50491F-2155-46D1-B8D6-F8269E509A67}" type="presParOf" srcId="{1677E48D-1D47-43B7-94F0-9FAE23943FC9}" destId="{C1AD0730-7BDB-458C-8A75-DF45EF38DDD8}" srcOrd="0" destOrd="0" presId="urn:microsoft.com/office/officeart/2009/3/layout/RandomtoResultProcess"/>
    <dgm:cxn modelId="{3CF2CA40-33AF-495D-9FD9-766F24E0C270}" type="presParOf" srcId="{1677E48D-1D47-43B7-94F0-9FAE23943FC9}" destId="{7FBE603C-2429-4FB8-8DD1-4B1A7E227436}" srcOrd="1" destOrd="0" presId="urn:microsoft.com/office/officeart/2009/3/layout/RandomtoResultProcess"/>
    <dgm:cxn modelId="{F36DE821-A8F4-48C6-993E-A9A9BB786550}" type="presParOf" srcId="{D38A98FD-1352-4966-BB99-15916BFEF898}" destId="{12F2E187-4E35-4CA0-89EA-2D0262ED4173}" srcOrd="2" destOrd="0" presId="urn:microsoft.com/office/officeart/2009/3/layout/RandomtoResultProcess"/>
    <dgm:cxn modelId="{CCD059C7-2706-4865-BC45-F41B00E136AB}" type="presParOf" srcId="{12F2E187-4E35-4CA0-89EA-2D0262ED4173}" destId="{A23B5EF0-92AC-4D39-894E-BFED96490B65}" srcOrd="0" destOrd="0" presId="urn:microsoft.com/office/officeart/2009/3/layout/RandomtoResultProcess"/>
    <dgm:cxn modelId="{F9D09FBA-A42A-4B7C-97DD-C4C71A901237}" type="presParOf" srcId="{12F2E187-4E35-4CA0-89EA-2D0262ED4173}" destId="{1961C3BD-2265-46CE-A097-23EC87142889}" srcOrd="1" destOrd="0" presId="urn:microsoft.com/office/officeart/2009/3/layout/RandomtoResultProcess"/>
    <dgm:cxn modelId="{E4EB3467-2AA6-41FA-AB7A-05654229D0C8}" type="presParOf" srcId="{D38A98FD-1352-4966-BB99-15916BFEF898}" destId="{91414242-D844-44D4-B5C6-AE842AA5D520}" srcOrd="3" destOrd="0" presId="urn:microsoft.com/office/officeart/2009/3/layout/RandomtoResultProcess"/>
    <dgm:cxn modelId="{39AC2AD2-3891-4BEA-B5FF-8379F13859CC}" type="presParOf" srcId="{91414242-D844-44D4-B5C6-AE842AA5D520}" destId="{7C6F8D68-A980-4404-BE48-CFA71F20095A}" srcOrd="0" destOrd="0" presId="urn:microsoft.com/office/officeart/2009/3/layout/RandomtoResultProcess"/>
    <dgm:cxn modelId="{371E731D-1E22-4291-B6F9-5D6E6458A370}" type="presParOf" srcId="{91414242-D844-44D4-B5C6-AE842AA5D520}" destId="{47F290F3-74D4-428C-A052-573797E1108F}" srcOrd="1" destOrd="0" presId="urn:microsoft.com/office/officeart/2009/3/layout/RandomtoResultProcess"/>
    <dgm:cxn modelId="{BE6EB6CA-F812-4538-ABAA-80234D1A619D}" type="presParOf" srcId="{D38A98FD-1352-4966-BB99-15916BFEF898}" destId="{02399673-AF77-4063-831D-36C316008B08}" srcOrd="4" destOrd="0" presId="urn:microsoft.com/office/officeart/2009/3/layout/RandomtoResultProcess"/>
    <dgm:cxn modelId="{A5BD9567-D4B1-4BAF-94EE-EE232D9CFBAA}" type="presParOf" srcId="{02399673-AF77-4063-831D-36C316008B08}" destId="{E89CD8C8-3DA0-4894-8CF1-F9F0B75E751A}" srcOrd="0" destOrd="0" presId="urn:microsoft.com/office/officeart/2009/3/layout/RandomtoResultProcess"/>
    <dgm:cxn modelId="{83B7E887-18E1-4010-96B4-5D0B294168A7}" type="presParOf" srcId="{02399673-AF77-4063-831D-36C316008B08}" destId="{8E2E1F88-ECF5-4D75-A364-129639317A2C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CBDCC3-4232-44B9-A7F8-892060149580}" type="doc">
      <dgm:prSet loTypeId="urn:microsoft.com/office/officeart/2005/8/layout/pyramid1" loCatId="pyramid" qsTypeId="urn:microsoft.com/office/officeart/2005/8/quickstyle/3d5" qsCatId="3D" csTypeId="urn:microsoft.com/office/officeart/2005/8/colors/accent4_5" csCatId="accent4" phldr="1"/>
      <dgm:spPr>
        <a:scene3d>
          <a:camera prst="isometricOffAxis2Left" zoom="95000">
            <a:rot lat="0" lon="1560000" rev="0"/>
          </a:camera>
          <a:lightRig rig="flat" dir="t"/>
        </a:scene3d>
      </dgm:spPr>
    </dgm:pt>
    <dgm:pt modelId="{74F4D299-EA00-42DF-9403-5D4F4F73CAA1}">
      <dgm:prSet phldrT="[Text]" custT="1"/>
      <dgm:spPr/>
      <dgm:t>
        <a:bodyPr/>
        <a:lstStyle/>
        <a:p>
          <a:r>
            <a:rPr lang="en-US" sz="2000" dirty="0"/>
            <a:t>Integration Tests</a:t>
          </a:r>
        </a:p>
      </dgm:t>
    </dgm:pt>
    <dgm:pt modelId="{CAD8212E-DDDE-481B-B7BC-4D5224304A2E}" type="parTrans" cxnId="{1E6906A1-FD68-4372-B932-0DA67A84252D}">
      <dgm:prSet/>
      <dgm:spPr/>
      <dgm:t>
        <a:bodyPr/>
        <a:lstStyle/>
        <a:p>
          <a:endParaRPr lang="en-US" sz="2000"/>
        </a:p>
      </dgm:t>
    </dgm:pt>
    <dgm:pt modelId="{F4606EFF-4B04-4002-8C55-3711D73F986D}" type="sibTrans" cxnId="{1E6906A1-FD68-4372-B932-0DA67A84252D}">
      <dgm:prSet/>
      <dgm:spPr/>
      <dgm:t>
        <a:bodyPr/>
        <a:lstStyle/>
        <a:p>
          <a:endParaRPr lang="en-US" sz="2000"/>
        </a:p>
      </dgm:t>
    </dgm:pt>
    <dgm:pt modelId="{78B0DF99-8A83-4BE0-B7E0-8BCC5F140C63}">
      <dgm:prSet phldrT="[Text]" custT="1"/>
      <dgm:spPr/>
      <dgm:t>
        <a:bodyPr/>
        <a:lstStyle/>
        <a:p>
          <a:r>
            <a:rPr lang="en-US" sz="2000" dirty="0"/>
            <a:t>Manual</a:t>
          </a:r>
        </a:p>
      </dgm:t>
    </dgm:pt>
    <dgm:pt modelId="{A2CFA7CC-4CB2-45B4-819D-73315E09A8D4}" type="parTrans" cxnId="{90D05F68-B723-4616-9303-1E30A99F61AC}">
      <dgm:prSet/>
      <dgm:spPr/>
      <dgm:t>
        <a:bodyPr/>
        <a:lstStyle/>
        <a:p>
          <a:endParaRPr lang="en-US" sz="2000"/>
        </a:p>
      </dgm:t>
    </dgm:pt>
    <dgm:pt modelId="{5DFF4E4C-A3A3-4754-8CBD-ACEBFBF73B04}" type="sibTrans" cxnId="{90D05F68-B723-4616-9303-1E30A99F61AC}">
      <dgm:prSet/>
      <dgm:spPr/>
      <dgm:t>
        <a:bodyPr/>
        <a:lstStyle/>
        <a:p>
          <a:endParaRPr lang="en-US" sz="2000"/>
        </a:p>
      </dgm:t>
    </dgm:pt>
    <dgm:pt modelId="{BC53DFC2-8309-4DD4-A54F-6DD0E96FAB2E}">
      <dgm:prSet phldrT="[Text]" custT="1"/>
      <dgm:spPr/>
      <dgm:t>
        <a:bodyPr/>
        <a:lstStyle/>
        <a:p>
          <a:r>
            <a:rPr lang="en-US" sz="2000" dirty="0"/>
            <a:t>Unit / Component Tests</a:t>
          </a:r>
        </a:p>
      </dgm:t>
    </dgm:pt>
    <dgm:pt modelId="{5F68768C-5EA5-433C-861B-3F55E43633AC}" type="parTrans" cxnId="{23724E3E-C10D-465B-A045-2A82DD938347}">
      <dgm:prSet/>
      <dgm:spPr/>
      <dgm:t>
        <a:bodyPr/>
        <a:lstStyle/>
        <a:p>
          <a:endParaRPr lang="en-US" sz="2000"/>
        </a:p>
      </dgm:t>
    </dgm:pt>
    <dgm:pt modelId="{2AAAD3F8-495D-4B08-886C-17A1CB2DEBDE}" type="sibTrans" cxnId="{23724E3E-C10D-465B-A045-2A82DD938347}">
      <dgm:prSet/>
      <dgm:spPr/>
      <dgm:t>
        <a:bodyPr/>
        <a:lstStyle/>
        <a:p>
          <a:endParaRPr lang="en-US" sz="2000"/>
        </a:p>
      </dgm:t>
    </dgm:pt>
    <dgm:pt modelId="{8723173D-38A5-4DF2-899B-ED5D9D2BF5F6}">
      <dgm:prSet phldrT="[Text]" custT="1"/>
      <dgm:spPr/>
      <dgm:t>
        <a:bodyPr/>
        <a:lstStyle/>
        <a:p>
          <a:r>
            <a:rPr lang="en-US" sz="2000" dirty="0"/>
            <a:t>UI Automation</a:t>
          </a:r>
        </a:p>
      </dgm:t>
    </dgm:pt>
    <dgm:pt modelId="{124AE9CE-7270-474C-8D69-B666B9BC54FA}" type="parTrans" cxnId="{70B24877-402A-42F4-A94E-E10AA2B908FD}">
      <dgm:prSet/>
      <dgm:spPr/>
      <dgm:t>
        <a:bodyPr/>
        <a:lstStyle/>
        <a:p>
          <a:endParaRPr lang="en-US" sz="2000"/>
        </a:p>
      </dgm:t>
    </dgm:pt>
    <dgm:pt modelId="{39E9AB43-66DC-4CA2-AF67-62655B266928}" type="sibTrans" cxnId="{70B24877-402A-42F4-A94E-E10AA2B908FD}">
      <dgm:prSet/>
      <dgm:spPr/>
      <dgm:t>
        <a:bodyPr/>
        <a:lstStyle/>
        <a:p>
          <a:endParaRPr lang="en-US" sz="2000"/>
        </a:p>
      </dgm:t>
    </dgm:pt>
    <dgm:pt modelId="{751FF3FA-02F3-4437-AA95-3515FF8098AA}">
      <dgm:prSet phldrT="[Text]" custT="1"/>
      <dgm:spPr/>
      <dgm:t>
        <a:bodyPr/>
        <a:lstStyle/>
        <a:p>
          <a:r>
            <a:rPr lang="en-US" sz="2000" dirty="0"/>
            <a:t>Exploratory</a:t>
          </a:r>
        </a:p>
      </dgm:t>
    </dgm:pt>
    <dgm:pt modelId="{BE9C7191-B79C-4C6B-8048-6EBFC52195E4}" type="parTrans" cxnId="{0813FA6E-3EC0-4EC6-9503-9D7631A649E7}">
      <dgm:prSet/>
      <dgm:spPr/>
      <dgm:t>
        <a:bodyPr/>
        <a:lstStyle/>
        <a:p>
          <a:endParaRPr lang="en-US" sz="2000"/>
        </a:p>
      </dgm:t>
    </dgm:pt>
    <dgm:pt modelId="{9FC7AC38-AA29-4CB1-B51C-C49CEB824443}" type="sibTrans" cxnId="{0813FA6E-3EC0-4EC6-9503-9D7631A649E7}">
      <dgm:prSet/>
      <dgm:spPr/>
      <dgm:t>
        <a:bodyPr/>
        <a:lstStyle/>
        <a:p>
          <a:endParaRPr lang="en-US" sz="2000"/>
        </a:p>
      </dgm:t>
    </dgm:pt>
    <dgm:pt modelId="{A0365616-6842-470E-BB21-80849EADED9E}" type="pres">
      <dgm:prSet presAssocID="{09CBDCC3-4232-44B9-A7F8-892060149580}" presName="Name0" presStyleCnt="0">
        <dgm:presLayoutVars>
          <dgm:dir/>
          <dgm:animLvl val="lvl"/>
          <dgm:resizeHandles val="exact"/>
        </dgm:presLayoutVars>
      </dgm:prSet>
      <dgm:spPr/>
    </dgm:pt>
    <dgm:pt modelId="{137C6217-AD88-4E90-8286-B04CD065590F}" type="pres">
      <dgm:prSet presAssocID="{78B0DF99-8A83-4BE0-B7E0-8BCC5F140C63}" presName="Name8" presStyleCnt="0"/>
      <dgm:spPr/>
    </dgm:pt>
    <dgm:pt modelId="{F86727C4-2047-46C9-9244-DD0E5E503651}" type="pres">
      <dgm:prSet presAssocID="{78B0DF99-8A83-4BE0-B7E0-8BCC5F140C63}" presName="level" presStyleLbl="node1" presStyleIdx="0" presStyleCnt="5">
        <dgm:presLayoutVars>
          <dgm:chMax val="1"/>
          <dgm:bulletEnabled val="1"/>
        </dgm:presLayoutVars>
      </dgm:prSet>
      <dgm:spPr/>
    </dgm:pt>
    <dgm:pt modelId="{D7B2310A-08DF-4A30-9E27-E5C17FD542A9}" type="pres">
      <dgm:prSet presAssocID="{78B0DF99-8A83-4BE0-B7E0-8BCC5F140C6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AFD5CC3-BD49-43F7-A416-EBF1F218205B}" type="pres">
      <dgm:prSet presAssocID="{751FF3FA-02F3-4437-AA95-3515FF8098AA}" presName="Name8" presStyleCnt="0"/>
      <dgm:spPr/>
    </dgm:pt>
    <dgm:pt modelId="{EE3A82D7-D019-4B72-94FA-484A26167F0E}" type="pres">
      <dgm:prSet presAssocID="{751FF3FA-02F3-4437-AA95-3515FF8098AA}" presName="level" presStyleLbl="node1" presStyleIdx="1" presStyleCnt="5">
        <dgm:presLayoutVars>
          <dgm:chMax val="1"/>
          <dgm:bulletEnabled val="1"/>
        </dgm:presLayoutVars>
      </dgm:prSet>
      <dgm:spPr/>
    </dgm:pt>
    <dgm:pt modelId="{077679F3-0D6F-4808-876E-2790409FAE2C}" type="pres">
      <dgm:prSet presAssocID="{751FF3FA-02F3-4437-AA95-3515FF8098A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B436EBF-CC48-4C69-9CDA-DC7BEB48DD99}" type="pres">
      <dgm:prSet presAssocID="{8723173D-38A5-4DF2-899B-ED5D9D2BF5F6}" presName="Name8" presStyleCnt="0"/>
      <dgm:spPr/>
    </dgm:pt>
    <dgm:pt modelId="{1E1B9B23-A996-4C72-A1FA-2B142F498B01}" type="pres">
      <dgm:prSet presAssocID="{8723173D-38A5-4DF2-899B-ED5D9D2BF5F6}" presName="level" presStyleLbl="node1" presStyleIdx="2" presStyleCnt="5">
        <dgm:presLayoutVars>
          <dgm:chMax val="1"/>
          <dgm:bulletEnabled val="1"/>
        </dgm:presLayoutVars>
      </dgm:prSet>
      <dgm:spPr/>
    </dgm:pt>
    <dgm:pt modelId="{A2D8CE49-36F8-4911-9787-2BCC1E52E9CB}" type="pres">
      <dgm:prSet presAssocID="{8723173D-38A5-4DF2-899B-ED5D9D2BF5F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3E0A5A3-0A28-4780-8901-0B40D0ED9EF6}" type="pres">
      <dgm:prSet presAssocID="{74F4D299-EA00-42DF-9403-5D4F4F73CAA1}" presName="Name8" presStyleCnt="0"/>
      <dgm:spPr/>
    </dgm:pt>
    <dgm:pt modelId="{0CED4597-076D-4CBF-B694-1C910A9949C8}" type="pres">
      <dgm:prSet presAssocID="{74F4D299-EA00-42DF-9403-5D4F4F73CAA1}" presName="level" presStyleLbl="node1" presStyleIdx="3" presStyleCnt="5">
        <dgm:presLayoutVars>
          <dgm:chMax val="1"/>
          <dgm:bulletEnabled val="1"/>
        </dgm:presLayoutVars>
      </dgm:prSet>
      <dgm:spPr/>
    </dgm:pt>
    <dgm:pt modelId="{272A24B1-CA2C-484B-8BB6-8F5BD65281B2}" type="pres">
      <dgm:prSet presAssocID="{74F4D299-EA00-42DF-9403-5D4F4F73CAA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AFD0F7C-0481-4B93-9FC1-8A363D5E8333}" type="pres">
      <dgm:prSet presAssocID="{BC53DFC2-8309-4DD4-A54F-6DD0E96FAB2E}" presName="Name8" presStyleCnt="0"/>
      <dgm:spPr/>
    </dgm:pt>
    <dgm:pt modelId="{CCD51E0A-8D5D-42E1-AA87-82D3C94AD92C}" type="pres">
      <dgm:prSet presAssocID="{BC53DFC2-8309-4DD4-A54F-6DD0E96FAB2E}" presName="level" presStyleLbl="node1" presStyleIdx="4" presStyleCnt="5">
        <dgm:presLayoutVars>
          <dgm:chMax val="1"/>
          <dgm:bulletEnabled val="1"/>
        </dgm:presLayoutVars>
      </dgm:prSet>
      <dgm:spPr/>
    </dgm:pt>
    <dgm:pt modelId="{7A73E406-0371-4B10-AD76-1324D684FAAB}" type="pres">
      <dgm:prSet presAssocID="{BC53DFC2-8309-4DD4-A54F-6DD0E96FAB2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B602105-2235-4F1E-9890-A350E8829D4D}" type="presOf" srcId="{751FF3FA-02F3-4437-AA95-3515FF8098AA}" destId="{077679F3-0D6F-4808-876E-2790409FAE2C}" srcOrd="1" destOrd="0" presId="urn:microsoft.com/office/officeart/2005/8/layout/pyramid1"/>
    <dgm:cxn modelId="{80163314-D4DF-4216-8D04-74661FE06374}" type="presOf" srcId="{8723173D-38A5-4DF2-899B-ED5D9D2BF5F6}" destId="{1E1B9B23-A996-4C72-A1FA-2B142F498B01}" srcOrd="0" destOrd="0" presId="urn:microsoft.com/office/officeart/2005/8/layout/pyramid1"/>
    <dgm:cxn modelId="{8A36662A-4EFF-4C8F-8981-3E96B663D50D}" type="presOf" srcId="{751FF3FA-02F3-4437-AA95-3515FF8098AA}" destId="{EE3A82D7-D019-4B72-94FA-484A26167F0E}" srcOrd="0" destOrd="0" presId="urn:microsoft.com/office/officeart/2005/8/layout/pyramid1"/>
    <dgm:cxn modelId="{23724E3E-C10D-465B-A045-2A82DD938347}" srcId="{09CBDCC3-4232-44B9-A7F8-892060149580}" destId="{BC53DFC2-8309-4DD4-A54F-6DD0E96FAB2E}" srcOrd="4" destOrd="0" parTransId="{5F68768C-5EA5-433C-861B-3F55E43633AC}" sibTransId="{2AAAD3F8-495D-4B08-886C-17A1CB2DEBDE}"/>
    <dgm:cxn modelId="{76D9A461-2EBB-4018-A994-6072F5219CA0}" type="presOf" srcId="{78B0DF99-8A83-4BE0-B7E0-8BCC5F140C63}" destId="{F86727C4-2047-46C9-9244-DD0E5E503651}" srcOrd="0" destOrd="0" presId="urn:microsoft.com/office/officeart/2005/8/layout/pyramid1"/>
    <dgm:cxn modelId="{75C22546-7A92-4DAB-9676-C2B85E9031A0}" type="presOf" srcId="{78B0DF99-8A83-4BE0-B7E0-8BCC5F140C63}" destId="{D7B2310A-08DF-4A30-9E27-E5C17FD542A9}" srcOrd="1" destOrd="0" presId="urn:microsoft.com/office/officeart/2005/8/layout/pyramid1"/>
    <dgm:cxn modelId="{90D05F68-B723-4616-9303-1E30A99F61AC}" srcId="{09CBDCC3-4232-44B9-A7F8-892060149580}" destId="{78B0DF99-8A83-4BE0-B7E0-8BCC5F140C63}" srcOrd="0" destOrd="0" parTransId="{A2CFA7CC-4CB2-45B4-819D-73315E09A8D4}" sibTransId="{5DFF4E4C-A3A3-4754-8CBD-ACEBFBF73B04}"/>
    <dgm:cxn modelId="{0813FA6E-3EC0-4EC6-9503-9D7631A649E7}" srcId="{09CBDCC3-4232-44B9-A7F8-892060149580}" destId="{751FF3FA-02F3-4437-AA95-3515FF8098AA}" srcOrd="1" destOrd="0" parTransId="{BE9C7191-B79C-4C6B-8048-6EBFC52195E4}" sibTransId="{9FC7AC38-AA29-4CB1-B51C-C49CEB824443}"/>
    <dgm:cxn modelId="{70B24877-402A-42F4-A94E-E10AA2B908FD}" srcId="{09CBDCC3-4232-44B9-A7F8-892060149580}" destId="{8723173D-38A5-4DF2-899B-ED5D9D2BF5F6}" srcOrd="2" destOrd="0" parTransId="{124AE9CE-7270-474C-8D69-B666B9BC54FA}" sibTransId="{39E9AB43-66DC-4CA2-AF67-62655B266928}"/>
    <dgm:cxn modelId="{E58E198F-836D-49F7-8468-79A665E80208}" type="presOf" srcId="{8723173D-38A5-4DF2-899B-ED5D9D2BF5F6}" destId="{A2D8CE49-36F8-4911-9787-2BCC1E52E9CB}" srcOrd="1" destOrd="0" presId="urn:microsoft.com/office/officeart/2005/8/layout/pyramid1"/>
    <dgm:cxn modelId="{1E6906A1-FD68-4372-B932-0DA67A84252D}" srcId="{09CBDCC3-4232-44B9-A7F8-892060149580}" destId="{74F4D299-EA00-42DF-9403-5D4F4F73CAA1}" srcOrd="3" destOrd="0" parTransId="{CAD8212E-DDDE-481B-B7BC-4D5224304A2E}" sibTransId="{F4606EFF-4B04-4002-8C55-3711D73F986D}"/>
    <dgm:cxn modelId="{900AB7BE-F4D3-4D8E-8EA2-847027B5E1BD}" type="presOf" srcId="{BC53DFC2-8309-4DD4-A54F-6DD0E96FAB2E}" destId="{7A73E406-0371-4B10-AD76-1324D684FAAB}" srcOrd="1" destOrd="0" presId="urn:microsoft.com/office/officeart/2005/8/layout/pyramid1"/>
    <dgm:cxn modelId="{1167DAD2-D61A-4217-87AA-45AA52818972}" type="presOf" srcId="{74F4D299-EA00-42DF-9403-5D4F4F73CAA1}" destId="{272A24B1-CA2C-484B-8BB6-8F5BD65281B2}" srcOrd="1" destOrd="0" presId="urn:microsoft.com/office/officeart/2005/8/layout/pyramid1"/>
    <dgm:cxn modelId="{F8FBBFE0-4CF2-4944-A9BE-DCC9DBEB4D6B}" type="presOf" srcId="{09CBDCC3-4232-44B9-A7F8-892060149580}" destId="{A0365616-6842-470E-BB21-80849EADED9E}" srcOrd="0" destOrd="0" presId="urn:microsoft.com/office/officeart/2005/8/layout/pyramid1"/>
    <dgm:cxn modelId="{6A5D48ED-6D29-43BD-9B1B-838E0748B9CE}" type="presOf" srcId="{74F4D299-EA00-42DF-9403-5D4F4F73CAA1}" destId="{0CED4597-076D-4CBF-B694-1C910A9949C8}" srcOrd="0" destOrd="0" presId="urn:microsoft.com/office/officeart/2005/8/layout/pyramid1"/>
    <dgm:cxn modelId="{537553F0-347B-4C71-8B25-958C2C37F633}" type="presOf" srcId="{BC53DFC2-8309-4DD4-A54F-6DD0E96FAB2E}" destId="{CCD51E0A-8D5D-42E1-AA87-82D3C94AD92C}" srcOrd="0" destOrd="0" presId="urn:microsoft.com/office/officeart/2005/8/layout/pyramid1"/>
    <dgm:cxn modelId="{ABE3CF63-3FEC-4AA8-8745-CB8905315E63}" type="presParOf" srcId="{A0365616-6842-470E-BB21-80849EADED9E}" destId="{137C6217-AD88-4E90-8286-B04CD065590F}" srcOrd="0" destOrd="0" presId="urn:microsoft.com/office/officeart/2005/8/layout/pyramid1"/>
    <dgm:cxn modelId="{9499B616-9571-4DC1-B2DD-F0FD01ADBDE6}" type="presParOf" srcId="{137C6217-AD88-4E90-8286-B04CD065590F}" destId="{F86727C4-2047-46C9-9244-DD0E5E503651}" srcOrd="0" destOrd="0" presId="urn:microsoft.com/office/officeart/2005/8/layout/pyramid1"/>
    <dgm:cxn modelId="{88DA6B98-A02F-42EC-8A64-C1B1256EBF62}" type="presParOf" srcId="{137C6217-AD88-4E90-8286-B04CD065590F}" destId="{D7B2310A-08DF-4A30-9E27-E5C17FD542A9}" srcOrd="1" destOrd="0" presId="urn:microsoft.com/office/officeart/2005/8/layout/pyramid1"/>
    <dgm:cxn modelId="{FE0B6080-0916-4891-9BB2-70616254EF2E}" type="presParOf" srcId="{A0365616-6842-470E-BB21-80849EADED9E}" destId="{2AFD5CC3-BD49-43F7-A416-EBF1F218205B}" srcOrd="1" destOrd="0" presId="urn:microsoft.com/office/officeart/2005/8/layout/pyramid1"/>
    <dgm:cxn modelId="{35B9EC88-9EC5-4E9C-BA55-4ED614F796AB}" type="presParOf" srcId="{2AFD5CC3-BD49-43F7-A416-EBF1F218205B}" destId="{EE3A82D7-D019-4B72-94FA-484A26167F0E}" srcOrd="0" destOrd="0" presId="urn:microsoft.com/office/officeart/2005/8/layout/pyramid1"/>
    <dgm:cxn modelId="{ADAAC46D-13A7-411C-A166-1DC35622F375}" type="presParOf" srcId="{2AFD5CC3-BD49-43F7-A416-EBF1F218205B}" destId="{077679F3-0D6F-4808-876E-2790409FAE2C}" srcOrd="1" destOrd="0" presId="urn:microsoft.com/office/officeart/2005/8/layout/pyramid1"/>
    <dgm:cxn modelId="{8528E0D8-45B8-4BBD-8921-9862B606C7C1}" type="presParOf" srcId="{A0365616-6842-470E-BB21-80849EADED9E}" destId="{DB436EBF-CC48-4C69-9CDA-DC7BEB48DD99}" srcOrd="2" destOrd="0" presId="urn:microsoft.com/office/officeart/2005/8/layout/pyramid1"/>
    <dgm:cxn modelId="{F59A5722-229A-4102-8AA7-7DF521AA9E05}" type="presParOf" srcId="{DB436EBF-CC48-4C69-9CDA-DC7BEB48DD99}" destId="{1E1B9B23-A996-4C72-A1FA-2B142F498B01}" srcOrd="0" destOrd="0" presId="urn:microsoft.com/office/officeart/2005/8/layout/pyramid1"/>
    <dgm:cxn modelId="{FE20159F-8D99-4433-A004-9EF3AEF091CF}" type="presParOf" srcId="{DB436EBF-CC48-4C69-9CDA-DC7BEB48DD99}" destId="{A2D8CE49-36F8-4911-9787-2BCC1E52E9CB}" srcOrd="1" destOrd="0" presId="urn:microsoft.com/office/officeart/2005/8/layout/pyramid1"/>
    <dgm:cxn modelId="{14519AB4-728A-401A-A849-8104A3987701}" type="presParOf" srcId="{A0365616-6842-470E-BB21-80849EADED9E}" destId="{13E0A5A3-0A28-4780-8901-0B40D0ED9EF6}" srcOrd="3" destOrd="0" presId="urn:microsoft.com/office/officeart/2005/8/layout/pyramid1"/>
    <dgm:cxn modelId="{CB7F8889-0515-4F52-BF82-CEE6605F33F0}" type="presParOf" srcId="{13E0A5A3-0A28-4780-8901-0B40D0ED9EF6}" destId="{0CED4597-076D-4CBF-B694-1C910A9949C8}" srcOrd="0" destOrd="0" presId="urn:microsoft.com/office/officeart/2005/8/layout/pyramid1"/>
    <dgm:cxn modelId="{04B639B0-1AC6-4AAD-9EDC-27CC30AFF7A3}" type="presParOf" srcId="{13E0A5A3-0A28-4780-8901-0B40D0ED9EF6}" destId="{272A24B1-CA2C-484B-8BB6-8F5BD65281B2}" srcOrd="1" destOrd="0" presId="urn:microsoft.com/office/officeart/2005/8/layout/pyramid1"/>
    <dgm:cxn modelId="{4A1850CF-022F-423F-87A7-7D9E7A038F80}" type="presParOf" srcId="{A0365616-6842-470E-BB21-80849EADED9E}" destId="{8AFD0F7C-0481-4B93-9FC1-8A363D5E8333}" srcOrd="4" destOrd="0" presId="urn:microsoft.com/office/officeart/2005/8/layout/pyramid1"/>
    <dgm:cxn modelId="{92EDA39C-F446-4984-BE75-4F62E0757488}" type="presParOf" srcId="{8AFD0F7C-0481-4B93-9FC1-8A363D5E8333}" destId="{CCD51E0A-8D5D-42E1-AA87-82D3C94AD92C}" srcOrd="0" destOrd="0" presId="urn:microsoft.com/office/officeart/2005/8/layout/pyramid1"/>
    <dgm:cxn modelId="{7687A162-BC11-432E-B747-DF679ABBA726}" type="presParOf" srcId="{8AFD0F7C-0481-4B93-9FC1-8A363D5E8333}" destId="{7A73E406-0371-4B10-AD76-1324D684FAA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EE5990-62BE-4A0D-BE00-45262A7FAEEE}" type="doc">
      <dgm:prSet loTypeId="urn:microsoft.com/office/officeart/2005/8/layout/cycle8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216EC6D-CD36-4A6C-A83B-BBB6ED18D4EB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Green</a:t>
          </a:r>
        </a:p>
      </dgm:t>
    </dgm:pt>
    <dgm:pt modelId="{CA405E56-D139-4C6A-A1D3-CDC5AD4D4D88}" type="sibTrans" cxnId="{5342E507-A1C0-4354-AB4A-BA9BB97DABA4}">
      <dgm:prSet/>
      <dgm:spPr/>
      <dgm:t>
        <a:bodyPr/>
        <a:lstStyle/>
        <a:p>
          <a:endParaRPr lang="en-US"/>
        </a:p>
      </dgm:t>
    </dgm:pt>
    <dgm:pt modelId="{80593F97-A380-4B6B-96B9-2378A42F41C9}" type="parTrans" cxnId="{5342E507-A1C0-4354-AB4A-BA9BB97DABA4}">
      <dgm:prSet/>
      <dgm:spPr/>
      <dgm:t>
        <a:bodyPr/>
        <a:lstStyle/>
        <a:p>
          <a:endParaRPr lang="en-US"/>
        </a:p>
      </dgm:t>
    </dgm:pt>
    <dgm:pt modelId="{4DF99994-1E7D-41BC-B9BC-D2E6FEC2B65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Clean up System Under Test</a:t>
          </a:r>
        </a:p>
      </dgm:t>
    </dgm:pt>
    <dgm:pt modelId="{205339A3-883F-4378-A1DC-A0AA8D67C492}" type="parTrans" cxnId="{4A66F0C2-E548-4097-8009-CAEB90CF5F70}">
      <dgm:prSet/>
      <dgm:spPr/>
      <dgm:t>
        <a:bodyPr/>
        <a:lstStyle/>
        <a:p>
          <a:endParaRPr lang="en-US"/>
        </a:p>
      </dgm:t>
    </dgm:pt>
    <dgm:pt modelId="{4357A6CE-57CD-4C9E-92D8-3492645F65E2}" type="sibTrans" cxnId="{4A66F0C2-E548-4097-8009-CAEB90CF5F70}">
      <dgm:prSet/>
      <dgm:spPr/>
      <dgm:t>
        <a:bodyPr/>
        <a:lstStyle/>
        <a:p>
          <a:endParaRPr lang="en-US"/>
        </a:p>
      </dgm:t>
    </dgm:pt>
    <dgm:pt modelId="{685EF0EF-7ACB-40CE-8984-DE5FA54B1B7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Red</a:t>
          </a:r>
        </a:p>
      </dgm:t>
    </dgm:pt>
    <dgm:pt modelId="{EC581338-3B56-4AF1-B6DE-291BA55AAE32}" type="parTrans" cxnId="{B2BDA360-CE17-4BB9-8F87-31981730993F}">
      <dgm:prSet/>
      <dgm:spPr/>
      <dgm:t>
        <a:bodyPr/>
        <a:lstStyle/>
        <a:p>
          <a:endParaRPr lang="en-US"/>
        </a:p>
      </dgm:t>
    </dgm:pt>
    <dgm:pt modelId="{4CE2A87F-9C77-4905-8FE5-398AF931B988}" type="sibTrans" cxnId="{B2BDA360-CE17-4BB9-8F87-31981730993F}">
      <dgm:prSet/>
      <dgm:spPr/>
      <dgm:t>
        <a:bodyPr/>
        <a:lstStyle/>
        <a:p>
          <a:endParaRPr lang="en-US"/>
        </a:p>
      </dgm:t>
    </dgm:pt>
    <dgm:pt modelId="{B3CC3B1A-6455-4296-BE5F-7D06B1CC35B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Write a failing test</a:t>
          </a:r>
        </a:p>
      </dgm:t>
    </dgm:pt>
    <dgm:pt modelId="{C2B6E4A1-2C26-43B1-8C20-DFCF1D7C30A6}" type="parTrans" cxnId="{101B4BC8-2C44-4ED3-9B7E-2362FC63F298}">
      <dgm:prSet/>
      <dgm:spPr/>
      <dgm:t>
        <a:bodyPr/>
        <a:lstStyle/>
        <a:p>
          <a:endParaRPr lang="en-US"/>
        </a:p>
      </dgm:t>
    </dgm:pt>
    <dgm:pt modelId="{F9129904-2920-41EB-AA0A-12F85885DFAD}" type="sibTrans" cxnId="{101B4BC8-2C44-4ED3-9B7E-2362FC63F298}">
      <dgm:prSet/>
      <dgm:spPr/>
      <dgm:t>
        <a:bodyPr/>
        <a:lstStyle/>
        <a:p>
          <a:endParaRPr lang="en-US"/>
        </a:p>
      </dgm:t>
    </dgm:pt>
    <dgm:pt modelId="{C5773372-958D-4901-980E-208D09678296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Make the test pass</a:t>
          </a:r>
        </a:p>
      </dgm:t>
    </dgm:pt>
    <dgm:pt modelId="{CC094677-2FAC-4ECC-BEA5-46BAFF64FD33}" type="parTrans" cxnId="{3699F497-6058-4FC5-B9A3-C1F7BA721D54}">
      <dgm:prSet/>
      <dgm:spPr/>
      <dgm:t>
        <a:bodyPr/>
        <a:lstStyle/>
        <a:p>
          <a:endParaRPr lang="en-US"/>
        </a:p>
      </dgm:t>
    </dgm:pt>
    <dgm:pt modelId="{5E0F559A-A09F-46DC-8F77-53357205CA35}" type="sibTrans" cxnId="{3699F497-6058-4FC5-B9A3-C1F7BA721D54}">
      <dgm:prSet/>
      <dgm:spPr/>
      <dgm:t>
        <a:bodyPr/>
        <a:lstStyle/>
        <a:p>
          <a:endParaRPr lang="en-US"/>
        </a:p>
      </dgm:t>
    </dgm:pt>
    <dgm:pt modelId="{67D301B0-4F5D-403D-8559-CCCC9EE1B917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/>
            <a:t>Refactor</a:t>
          </a:r>
          <a:endParaRPr lang="en-US" dirty="0"/>
        </a:p>
      </dgm:t>
    </dgm:pt>
    <dgm:pt modelId="{36A0E72F-9EDB-46BC-B34B-7FA8A1333A5E}" type="parTrans" cxnId="{4A4684F1-0C46-45DF-9447-6C2D5BF18752}">
      <dgm:prSet/>
      <dgm:spPr/>
      <dgm:t>
        <a:bodyPr/>
        <a:lstStyle/>
        <a:p>
          <a:endParaRPr lang="en-US"/>
        </a:p>
      </dgm:t>
    </dgm:pt>
    <dgm:pt modelId="{A6A15792-8BF9-407D-90E8-2E70E35D6617}" type="sibTrans" cxnId="{4A4684F1-0C46-45DF-9447-6C2D5BF18752}">
      <dgm:prSet/>
      <dgm:spPr/>
      <dgm:t>
        <a:bodyPr/>
        <a:lstStyle/>
        <a:p>
          <a:endParaRPr lang="en-US"/>
        </a:p>
      </dgm:t>
    </dgm:pt>
    <dgm:pt modelId="{2F8919A0-7E3B-4ADE-AB3B-4705015792ED}" type="pres">
      <dgm:prSet presAssocID="{0FEE5990-62BE-4A0D-BE00-45262A7FAEEE}" presName="compositeShape" presStyleCnt="0">
        <dgm:presLayoutVars>
          <dgm:chMax val="7"/>
          <dgm:dir/>
          <dgm:resizeHandles val="exact"/>
        </dgm:presLayoutVars>
      </dgm:prSet>
      <dgm:spPr/>
    </dgm:pt>
    <dgm:pt modelId="{60B34F07-74A2-4CD1-889B-9B3AC311E390}" type="pres">
      <dgm:prSet presAssocID="{0FEE5990-62BE-4A0D-BE00-45262A7FAEEE}" presName="wedge1" presStyleLbl="node1" presStyleIdx="0" presStyleCnt="3"/>
      <dgm:spPr/>
    </dgm:pt>
    <dgm:pt modelId="{E7D92D09-B6C6-4F9A-92B3-1F680C9DC402}" type="pres">
      <dgm:prSet presAssocID="{0FEE5990-62BE-4A0D-BE00-45262A7FAEEE}" presName="dummy1a" presStyleCnt="0"/>
      <dgm:spPr/>
    </dgm:pt>
    <dgm:pt modelId="{4A862562-530B-45EE-9491-AFC8771BD7A4}" type="pres">
      <dgm:prSet presAssocID="{0FEE5990-62BE-4A0D-BE00-45262A7FAEEE}" presName="dummy1b" presStyleCnt="0"/>
      <dgm:spPr/>
    </dgm:pt>
    <dgm:pt modelId="{C0E482F6-505B-4EAC-8012-7323AD01DED3}" type="pres">
      <dgm:prSet presAssocID="{0FEE5990-62BE-4A0D-BE00-45262A7FAEE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75DD731-8046-4E7B-B1B6-C654F87D9D29}" type="pres">
      <dgm:prSet presAssocID="{0FEE5990-62BE-4A0D-BE00-45262A7FAEEE}" presName="wedge2" presStyleLbl="node1" presStyleIdx="1" presStyleCnt="3"/>
      <dgm:spPr/>
    </dgm:pt>
    <dgm:pt modelId="{E63387C6-3CC5-4681-9892-99B005618A8C}" type="pres">
      <dgm:prSet presAssocID="{0FEE5990-62BE-4A0D-BE00-45262A7FAEEE}" presName="dummy2a" presStyleCnt="0"/>
      <dgm:spPr/>
    </dgm:pt>
    <dgm:pt modelId="{D3AA60D2-8B3F-4365-A5D3-217313A61AB9}" type="pres">
      <dgm:prSet presAssocID="{0FEE5990-62BE-4A0D-BE00-45262A7FAEEE}" presName="dummy2b" presStyleCnt="0"/>
      <dgm:spPr/>
    </dgm:pt>
    <dgm:pt modelId="{5F6BFF76-6103-4056-BD0D-351525CED0F0}" type="pres">
      <dgm:prSet presAssocID="{0FEE5990-62BE-4A0D-BE00-45262A7FAEE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EF539DA-0380-4E23-B9D5-84830DD1623E}" type="pres">
      <dgm:prSet presAssocID="{0FEE5990-62BE-4A0D-BE00-45262A7FAEEE}" presName="wedge3" presStyleLbl="node1" presStyleIdx="2" presStyleCnt="3"/>
      <dgm:spPr/>
    </dgm:pt>
    <dgm:pt modelId="{2E214740-17A7-4AA8-9568-33BD87BFFB97}" type="pres">
      <dgm:prSet presAssocID="{0FEE5990-62BE-4A0D-BE00-45262A7FAEEE}" presName="dummy3a" presStyleCnt="0"/>
      <dgm:spPr/>
    </dgm:pt>
    <dgm:pt modelId="{D392DF12-1646-4408-91F5-4094B14FF6B9}" type="pres">
      <dgm:prSet presAssocID="{0FEE5990-62BE-4A0D-BE00-45262A7FAEEE}" presName="dummy3b" presStyleCnt="0"/>
      <dgm:spPr/>
    </dgm:pt>
    <dgm:pt modelId="{449A0C1C-6F17-4220-9B1E-43F59109D731}" type="pres">
      <dgm:prSet presAssocID="{0FEE5990-62BE-4A0D-BE00-45262A7FAEE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C0DC3910-BA62-41BC-9891-F92447B67645}" type="pres">
      <dgm:prSet presAssocID="{CA405E56-D139-4C6A-A1D3-CDC5AD4D4D88}" presName="arrowWedge1" presStyleLbl="fgSibTrans2D1" presStyleIdx="0" presStyleCnt="3"/>
      <dgm:spPr>
        <a:solidFill>
          <a:schemeClr val="accent3">
            <a:lumMod val="50000"/>
          </a:schemeClr>
        </a:solidFill>
      </dgm:spPr>
    </dgm:pt>
    <dgm:pt modelId="{E2C0B042-BF9E-4FA4-B7BE-DE53ABBD0FDC}" type="pres">
      <dgm:prSet presAssocID="{A6A15792-8BF9-407D-90E8-2E70E35D6617}" presName="arrowWedge2" presStyleLbl="fgSibTrans2D1" presStyleIdx="1" presStyleCnt="3"/>
      <dgm:spPr>
        <a:solidFill>
          <a:schemeClr val="accent4">
            <a:lumMod val="50000"/>
          </a:schemeClr>
        </a:solidFill>
      </dgm:spPr>
    </dgm:pt>
    <dgm:pt modelId="{9ED8B981-76A1-4FBE-9260-950CABF43860}" type="pres">
      <dgm:prSet presAssocID="{4CE2A87F-9C77-4905-8FE5-398AF931B988}" presName="arrowWedge3" presStyleLbl="fgSibTrans2D1" presStyleIdx="2" presStyleCnt="3"/>
      <dgm:spPr>
        <a:solidFill>
          <a:schemeClr val="accent6">
            <a:lumMod val="50000"/>
          </a:schemeClr>
        </a:solidFill>
      </dgm:spPr>
    </dgm:pt>
  </dgm:ptLst>
  <dgm:cxnLst>
    <dgm:cxn modelId="{5342E507-A1C0-4354-AB4A-BA9BB97DABA4}" srcId="{0FEE5990-62BE-4A0D-BE00-45262A7FAEEE}" destId="{0216EC6D-CD36-4A6C-A83B-BBB6ED18D4EB}" srcOrd="0" destOrd="0" parTransId="{80593F97-A380-4B6B-96B9-2378A42F41C9}" sibTransId="{CA405E56-D139-4C6A-A1D3-CDC5AD4D4D88}"/>
    <dgm:cxn modelId="{623FFE12-D160-4423-980A-42A7D11F4529}" type="presOf" srcId="{0216EC6D-CD36-4A6C-A83B-BBB6ED18D4EB}" destId="{60B34F07-74A2-4CD1-889B-9B3AC311E390}" srcOrd="0" destOrd="0" presId="urn:microsoft.com/office/officeart/2005/8/layout/cycle8"/>
    <dgm:cxn modelId="{B167BD18-A588-4A95-9714-9147EB97FA57}" type="presOf" srcId="{0FEE5990-62BE-4A0D-BE00-45262A7FAEEE}" destId="{2F8919A0-7E3B-4ADE-AB3B-4705015792ED}" srcOrd="0" destOrd="0" presId="urn:microsoft.com/office/officeart/2005/8/layout/cycle8"/>
    <dgm:cxn modelId="{7C80DE18-0C80-4948-A7C7-EBDE1A16F857}" type="presOf" srcId="{685EF0EF-7ACB-40CE-8984-DE5FA54B1B7D}" destId="{449A0C1C-6F17-4220-9B1E-43F59109D731}" srcOrd="1" destOrd="0" presId="urn:microsoft.com/office/officeart/2005/8/layout/cycle8"/>
    <dgm:cxn modelId="{DC07DA1F-3F95-4301-960E-9BEA7BABF151}" type="presOf" srcId="{67D301B0-4F5D-403D-8559-CCCC9EE1B917}" destId="{5F6BFF76-6103-4056-BD0D-351525CED0F0}" srcOrd="1" destOrd="0" presId="urn:microsoft.com/office/officeart/2005/8/layout/cycle8"/>
    <dgm:cxn modelId="{B2BDA360-CE17-4BB9-8F87-31981730993F}" srcId="{0FEE5990-62BE-4A0D-BE00-45262A7FAEEE}" destId="{685EF0EF-7ACB-40CE-8984-DE5FA54B1B7D}" srcOrd="2" destOrd="0" parTransId="{EC581338-3B56-4AF1-B6DE-291BA55AAE32}" sibTransId="{4CE2A87F-9C77-4905-8FE5-398AF931B988}"/>
    <dgm:cxn modelId="{2149996D-68BF-42BA-B8C2-46F06F876E3E}" type="presOf" srcId="{685EF0EF-7ACB-40CE-8984-DE5FA54B1B7D}" destId="{FEF539DA-0380-4E23-B9D5-84830DD1623E}" srcOrd="0" destOrd="0" presId="urn:microsoft.com/office/officeart/2005/8/layout/cycle8"/>
    <dgm:cxn modelId="{8C960B7D-2A80-4387-A5CA-7B5FA72AC356}" type="presOf" srcId="{4DF99994-1E7D-41BC-B9BC-D2E6FEC2B65D}" destId="{C75DD731-8046-4E7B-B1B6-C654F87D9D29}" srcOrd="0" destOrd="1" presId="urn:microsoft.com/office/officeart/2005/8/layout/cycle8"/>
    <dgm:cxn modelId="{3699F497-6058-4FC5-B9A3-C1F7BA721D54}" srcId="{0216EC6D-CD36-4A6C-A83B-BBB6ED18D4EB}" destId="{C5773372-958D-4901-980E-208D09678296}" srcOrd="0" destOrd="0" parTransId="{CC094677-2FAC-4ECC-BEA5-46BAFF64FD33}" sibTransId="{5E0F559A-A09F-46DC-8F77-53357205CA35}"/>
    <dgm:cxn modelId="{D481C4A4-4874-4B12-9D6E-42A055AA11B7}" type="presOf" srcId="{4DF99994-1E7D-41BC-B9BC-D2E6FEC2B65D}" destId="{5F6BFF76-6103-4056-BD0D-351525CED0F0}" srcOrd="1" destOrd="1" presId="urn:microsoft.com/office/officeart/2005/8/layout/cycle8"/>
    <dgm:cxn modelId="{AB1385AB-A6B5-4D2F-9F8A-33FA4ABB8B3B}" type="presOf" srcId="{B3CC3B1A-6455-4296-BE5F-7D06B1CC35BE}" destId="{449A0C1C-6F17-4220-9B1E-43F59109D731}" srcOrd="1" destOrd="1" presId="urn:microsoft.com/office/officeart/2005/8/layout/cycle8"/>
    <dgm:cxn modelId="{20F3FEAF-4E41-40C8-84AE-512DAAD08ED5}" type="presOf" srcId="{B3CC3B1A-6455-4296-BE5F-7D06B1CC35BE}" destId="{FEF539DA-0380-4E23-B9D5-84830DD1623E}" srcOrd="0" destOrd="1" presId="urn:microsoft.com/office/officeart/2005/8/layout/cycle8"/>
    <dgm:cxn modelId="{4A66F0C2-E548-4097-8009-CAEB90CF5F70}" srcId="{67D301B0-4F5D-403D-8559-CCCC9EE1B917}" destId="{4DF99994-1E7D-41BC-B9BC-D2E6FEC2B65D}" srcOrd="0" destOrd="0" parTransId="{205339A3-883F-4378-A1DC-A0AA8D67C492}" sibTransId="{4357A6CE-57CD-4C9E-92D8-3492645F65E2}"/>
    <dgm:cxn modelId="{101B4BC8-2C44-4ED3-9B7E-2362FC63F298}" srcId="{685EF0EF-7ACB-40CE-8984-DE5FA54B1B7D}" destId="{B3CC3B1A-6455-4296-BE5F-7D06B1CC35BE}" srcOrd="0" destOrd="0" parTransId="{C2B6E4A1-2C26-43B1-8C20-DFCF1D7C30A6}" sibTransId="{F9129904-2920-41EB-AA0A-12F85885DFAD}"/>
    <dgm:cxn modelId="{F80C15DA-1519-4C9F-B789-CD5903496BE3}" type="presOf" srcId="{C5773372-958D-4901-980E-208D09678296}" destId="{60B34F07-74A2-4CD1-889B-9B3AC311E390}" srcOrd="0" destOrd="1" presId="urn:microsoft.com/office/officeart/2005/8/layout/cycle8"/>
    <dgm:cxn modelId="{3E9664DC-0F65-4CF3-8785-4A54C7E9195B}" type="presOf" srcId="{C5773372-958D-4901-980E-208D09678296}" destId="{C0E482F6-505B-4EAC-8012-7323AD01DED3}" srcOrd="1" destOrd="1" presId="urn:microsoft.com/office/officeart/2005/8/layout/cycle8"/>
    <dgm:cxn modelId="{3D2D8BEF-4E8D-4B8A-A7EA-B2B283EB86B7}" type="presOf" srcId="{0216EC6D-CD36-4A6C-A83B-BBB6ED18D4EB}" destId="{C0E482F6-505B-4EAC-8012-7323AD01DED3}" srcOrd="1" destOrd="0" presId="urn:microsoft.com/office/officeart/2005/8/layout/cycle8"/>
    <dgm:cxn modelId="{4A4684F1-0C46-45DF-9447-6C2D5BF18752}" srcId="{0FEE5990-62BE-4A0D-BE00-45262A7FAEEE}" destId="{67D301B0-4F5D-403D-8559-CCCC9EE1B917}" srcOrd="1" destOrd="0" parTransId="{36A0E72F-9EDB-46BC-B34B-7FA8A1333A5E}" sibTransId="{A6A15792-8BF9-407D-90E8-2E70E35D6617}"/>
    <dgm:cxn modelId="{E1CFABFB-585F-4970-985D-58F6BFB5EDA2}" type="presOf" srcId="{67D301B0-4F5D-403D-8559-CCCC9EE1B917}" destId="{C75DD731-8046-4E7B-B1B6-C654F87D9D29}" srcOrd="0" destOrd="0" presId="urn:microsoft.com/office/officeart/2005/8/layout/cycle8"/>
    <dgm:cxn modelId="{65FA9093-EDAA-45BB-ABE6-4477070E4223}" type="presParOf" srcId="{2F8919A0-7E3B-4ADE-AB3B-4705015792ED}" destId="{60B34F07-74A2-4CD1-889B-9B3AC311E390}" srcOrd="0" destOrd="0" presId="urn:microsoft.com/office/officeart/2005/8/layout/cycle8"/>
    <dgm:cxn modelId="{4C3BB391-42B5-4101-8F76-8F2648328255}" type="presParOf" srcId="{2F8919A0-7E3B-4ADE-AB3B-4705015792ED}" destId="{E7D92D09-B6C6-4F9A-92B3-1F680C9DC402}" srcOrd="1" destOrd="0" presId="urn:microsoft.com/office/officeart/2005/8/layout/cycle8"/>
    <dgm:cxn modelId="{699A8B98-FC7B-4A4E-B7A4-B68AA9D6FA06}" type="presParOf" srcId="{2F8919A0-7E3B-4ADE-AB3B-4705015792ED}" destId="{4A862562-530B-45EE-9491-AFC8771BD7A4}" srcOrd="2" destOrd="0" presId="urn:microsoft.com/office/officeart/2005/8/layout/cycle8"/>
    <dgm:cxn modelId="{4041B94A-3219-400B-AFC8-47B4556E5FA6}" type="presParOf" srcId="{2F8919A0-7E3B-4ADE-AB3B-4705015792ED}" destId="{C0E482F6-505B-4EAC-8012-7323AD01DED3}" srcOrd="3" destOrd="0" presId="urn:microsoft.com/office/officeart/2005/8/layout/cycle8"/>
    <dgm:cxn modelId="{C13DAF99-6847-4898-8922-BC29A00CDCE9}" type="presParOf" srcId="{2F8919A0-7E3B-4ADE-AB3B-4705015792ED}" destId="{C75DD731-8046-4E7B-B1B6-C654F87D9D29}" srcOrd="4" destOrd="0" presId="urn:microsoft.com/office/officeart/2005/8/layout/cycle8"/>
    <dgm:cxn modelId="{54F729AD-9069-4106-892E-7AB805ADF983}" type="presParOf" srcId="{2F8919A0-7E3B-4ADE-AB3B-4705015792ED}" destId="{E63387C6-3CC5-4681-9892-99B005618A8C}" srcOrd="5" destOrd="0" presId="urn:microsoft.com/office/officeart/2005/8/layout/cycle8"/>
    <dgm:cxn modelId="{D84807C7-2687-4CA5-88B1-AED681DB6D18}" type="presParOf" srcId="{2F8919A0-7E3B-4ADE-AB3B-4705015792ED}" destId="{D3AA60D2-8B3F-4365-A5D3-217313A61AB9}" srcOrd="6" destOrd="0" presId="urn:microsoft.com/office/officeart/2005/8/layout/cycle8"/>
    <dgm:cxn modelId="{AD835D34-E4B3-4BD6-B46B-5B5145E81350}" type="presParOf" srcId="{2F8919A0-7E3B-4ADE-AB3B-4705015792ED}" destId="{5F6BFF76-6103-4056-BD0D-351525CED0F0}" srcOrd="7" destOrd="0" presId="urn:microsoft.com/office/officeart/2005/8/layout/cycle8"/>
    <dgm:cxn modelId="{BF564891-E0C3-4777-A85B-15C75BDFAEEB}" type="presParOf" srcId="{2F8919A0-7E3B-4ADE-AB3B-4705015792ED}" destId="{FEF539DA-0380-4E23-B9D5-84830DD1623E}" srcOrd="8" destOrd="0" presId="urn:microsoft.com/office/officeart/2005/8/layout/cycle8"/>
    <dgm:cxn modelId="{70AAC4DC-340A-4DAE-BB0C-5CB5F2CB4527}" type="presParOf" srcId="{2F8919A0-7E3B-4ADE-AB3B-4705015792ED}" destId="{2E214740-17A7-4AA8-9568-33BD87BFFB97}" srcOrd="9" destOrd="0" presId="urn:microsoft.com/office/officeart/2005/8/layout/cycle8"/>
    <dgm:cxn modelId="{BEC3AB22-B9B1-41CB-AEFB-1E1094F8BA34}" type="presParOf" srcId="{2F8919A0-7E3B-4ADE-AB3B-4705015792ED}" destId="{D392DF12-1646-4408-91F5-4094B14FF6B9}" srcOrd="10" destOrd="0" presId="urn:microsoft.com/office/officeart/2005/8/layout/cycle8"/>
    <dgm:cxn modelId="{A12A55AC-9B9B-47CB-9B7C-8A0FDE03A965}" type="presParOf" srcId="{2F8919A0-7E3B-4ADE-AB3B-4705015792ED}" destId="{449A0C1C-6F17-4220-9B1E-43F59109D731}" srcOrd="11" destOrd="0" presId="urn:microsoft.com/office/officeart/2005/8/layout/cycle8"/>
    <dgm:cxn modelId="{25139D67-CEF6-4880-8EE4-0A58C2B7B79D}" type="presParOf" srcId="{2F8919A0-7E3B-4ADE-AB3B-4705015792ED}" destId="{C0DC3910-BA62-41BC-9891-F92447B67645}" srcOrd="12" destOrd="0" presId="urn:microsoft.com/office/officeart/2005/8/layout/cycle8"/>
    <dgm:cxn modelId="{09CFE7B4-999F-4836-97C6-F2D7AF463583}" type="presParOf" srcId="{2F8919A0-7E3B-4ADE-AB3B-4705015792ED}" destId="{E2C0B042-BF9E-4FA4-B7BE-DE53ABBD0FDC}" srcOrd="13" destOrd="0" presId="urn:microsoft.com/office/officeart/2005/8/layout/cycle8"/>
    <dgm:cxn modelId="{468CB6B1-3777-413A-9B29-D6A24E21B3F2}" type="presParOf" srcId="{2F8919A0-7E3B-4ADE-AB3B-4705015792ED}" destId="{9ED8B981-76A1-4FBE-9260-950CABF4386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85EE6-125B-47C3-8D4D-99E0B0A49874}">
      <dsp:nvSpPr>
        <dsp:cNvPr id="0" name=""/>
        <dsp:cNvSpPr/>
      </dsp:nvSpPr>
      <dsp:spPr>
        <a:xfrm>
          <a:off x="0" y="1062513"/>
          <a:ext cx="9906000" cy="141668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D75895-37A7-454C-BA8C-26A9815A6996}">
      <dsp:nvSpPr>
        <dsp:cNvPr id="0" name=""/>
        <dsp:cNvSpPr/>
      </dsp:nvSpPr>
      <dsp:spPr>
        <a:xfrm>
          <a:off x="4462" y="0"/>
          <a:ext cx="2146138" cy="1416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Primer on Unit Testing in C#</a:t>
          </a:r>
        </a:p>
      </dsp:txBody>
      <dsp:txXfrm>
        <a:off x="4462" y="0"/>
        <a:ext cx="2146138" cy="1416684"/>
      </dsp:txXfrm>
    </dsp:sp>
    <dsp:sp modelId="{61D84D31-C991-4A6D-BA44-32F66E01032F}">
      <dsp:nvSpPr>
        <dsp:cNvPr id="0" name=""/>
        <dsp:cNvSpPr/>
      </dsp:nvSpPr>
      <dsp:spPr>
        <a:xfrm>
          <a:off x="900445" y="1593770"/>
          <a:ext cx="354171" cy="354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4D70BD-2282-4ADD-B5EF-0CC77DC0C2F1}">
      <dsp:nvSpPr>
        <dsp:cNvPr id="0" name=""/>
        <dsp:cNvSpPr/>
      </dsp:nvSpPr>
      <dsp:spPr>
        <a:xfrm>
          <a:off x="2257907" y="2125027"/>
          <a:ext cx="2146138" cy="1416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.NET Libraries useful for improving tests</a:t>
          </a:r>
        </a:p>
      </dsp:txBody>
      <dsp:txXfrm>
        <a:off x="2257907" y="2125027"/>
        <a:ext cx="2146138" cy="1416684"/>
      </dsp:txXfrm>
    </dsp:sp>
    <dsp:sp modelId="{B7987C14-2C15-4936-B063-7C1E9974B31A}">
      <dsp:nvSpPr>
        <dsp:cNvPr id="0" name=""/>
        <dsp:cNvSpPr/>
      </dsp:nvSpPr>
      <dsp:spPr>
        <a:xfrm>
          <a:off x="3153891" y="1593770"/>
          <a:ext cx="354171" cy="354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678159-7EB7-4B6C-BA70-3D41669EFA65}">
      <dsp:nvSpPr>
        <dsp:cNvPr id="0" name=""/>
        <dsp:cNvSpPr/>
      </dsp:nvSpPr>
      <dsp:spPr>
        <a:xfrm>
          <a:off x="4511353" y="0"/>
          <a:ext cx="2146138" cy="1416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Other Testing Techniques</a:t>
          </a:r>
        </a:p>
      </dsp:txBody>
      <dsp:txXfrm>
        <a:off x="4511353" y="0"/>
        <a:ext cx="2146138" cy="1416684"/>
      </dsp:txXfrm>
    </dsp:sp>
    <dsp:sp modelId="{085DB161-EB9F-41BB-B94C-08462AD70DD0}">
      <dsp:nvSpPr>
        <dsp:cNvPr id="0" name=""/>
        <dsp:cNvSpPr/>
      </dsp:nvSpPr>
      <dsp:spPr>
        <a:xfrm>
          <a:off x="5407337" y="1593770"/>
          <a:ext cx="354171" cy="354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B4531F-8B78-4DB4-BECC-86862EF1BA1E}">
      <dsp:nvSpPr>
        <dsp:cNvPr id="0" name=""/>
        <dsp:cNvSpPr/>
      </dsp:nvSpPr>
      <dsp:spPr>
        <a:xfrm>
          <a:off x="6764799" y="2125027"/>
          <a:ext cx="2146138" cy="1416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Quality Analysis Primer</a:t>
          </a:r>
        </a:p>
      </dsp:txBody>
      <dsp:txXfrm>
        <a:off x="6764799" y="2125027"/>
        <a:ext cx="2146138" cy="1416684"/>
      </dsp:txXfrm>
    </dsp:sp>
    <dsp:sp modelId="{F279DAB3-0F3C-4EAB-AF2E-9F5AA61A4487}">
      <dsp:nvSpPr>
        <dsp:cNvPr id="0" name=""/>
        <dsp:cNvSpPr/>
      </dsp:nvSpPr>
      <dsp:spPr>
        <a:xfrm>
          <a:off x="7660782" y="1593770"/>
          <a:ext cx="354171" cy="354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16796-BA99-48CE-B2C9-936A6473D587}">
      <dsp:nvSpPr>
        <dsp:cNvPr id="0" name=""/>
        <dsp:cNvSpPr/>
      </dsp:nvSpPr>
      <dsp:spPr>
        <a:xfrm>
          <a:off x="175866" y="1404065"/>
          <a:ext cx="2619932" cy="86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Resume Information</a:t>
          </a:r>
        </a:p>
      </dsp:txBody>
      <dsp:txXfrm>
        <a:off x="175866" y="1404065"/>
        <a:ext cx="2619932" cy="863386"/>
      </dsp:txXfrm>
    </dsp:sp>
    <dsp:sp modelId="{C39C8222-DED7-4038-A866-1BC6DEFB2984}">
      <dsp:nvSpPr>
        <dsp:cNvPr id="0" name=""/>
        <dsp:cNvSpPr/>
      </dsp:nvSpPr>
      <dsp:spPr>
        <a:xfrm>
          <a:off x="172889" y="1141476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E0E242-5370-4CE8-83B6-04BE8E3C0FBB}">
      <dsp:nvSpPr>
        <dsp:cNvPr id="0" name=""/>
        <dsp:cNvSpPr/>
      </dsp:nvSpPr>
      <dsp:spPr>
        <a:xfrm>
          <a:off x="318771" y="849711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E8B15A-E6F3-414B-A062-F3E99C9C54FB}">
      <dsp:nvSpPr>
        <dsp:cNvPr id="0" name=""/>
        <dsp:cNvSpPr/>
      </dsp:nvSpPr>
      <dsp:spPr>
        <a:xfrm>
          <a:off x="668890" y="908064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C41001-D222-40FF-98AD-4FCE797C99A7}">
      <dsp:nvSpPr>
        <dsp:cNvPr id="0" name=""/>
        <dsp:cNvSpPr/>
      </dsp:nvSpPr>
      <dsp:spPr>
        <a:xfrm>
          <a:off x="960655" y="587122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27CFF8-3073-412B-B2D7-00E636E6C073}">
      <dsp:nvSpPr>
        <dsp:cNvPr id="0" name=""/>
        <dsp:cNvSpPr/>
      </dsp:nvSpPr>
      <dsp:spPr>
        <a:xfrm>
          <a:off x="1339950" y="470416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831F05-C9B4-469A-A7DC-291CFB04AE98}">
      <dsp:nvSpPr>
        <dsp:cNvPr id="0" name=""/>
        <dsp:cNvSpPr/>
      </dsp:nvSpPr>
      <dsp:spPr>
        <a:xfrm>
          <a:off x="1806774" y="674652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A6F70D-F82C-4F0A-A6EC-6DDD9E4BBCBC}">
      <dsp:nvSpPr>
        <dsp:cNvPr id="0" name=""/>
        <dsp:cNvSpPr/>
      </dsp:nvSpPr>
      <dsp:spPr>
        <a:xfrm>
          <a:off x="2098539" y="820534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0C974A-655D-43AF-91B9-C54ACC01F3FC}">
      <dsp:nvSpPr>
        <dsp:cNvPr id="0" name=""/>
        <dsp:cNvSpPr/>
      </dsp:nvSpPr>
      <dsp:spPr>
        <a:xfrm>
          <a:off x="2507011" y="1141476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4A10E0-1099-44D0-8F92-63B0071004BF}">
      <dsp:nvSpPr>
        <dsp:cNvPr id="0" name=""/>
        <dsp:cNvSpPr/>
      </dsp:nvSpPr>
      <dsp:spPr>
        <a:xfrm>
          <a:off x="2682070" y="1462418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C11F65-07AB-49AB-B59F-80496F230887}">
      <dsp:nvSpPr>
        <dsp:cNvPr id="0" name=""/>
        <dsp:cNvSpPr/>
      </dsp:nvSpPr>
      <dsp:spPr>
        <a:xfrm>
          <a:off x="1164891" y="849711"/>
          <a:ext cx="535895" cy="5358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792F02-A71B-4C93-B5A2-240639381EDF}">
      <dsp:nvSpPr>
        <dsp:cNvPr id="0" name=""/>
        <dsp:cNvSpPr/>
      </dsp:nvSpPr>
      <dsp:spPr>
        <a:xfrm>
          <a:off x="27006" y="1958419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485942-A943-42D8-9A4B-3982F2B362DB}">
      <dsp:nvSpPr>
        <dsp:cNvPr id="0" name=""/>
        <dsp:cNvSpPr/>
      </dsp:nvSpPr>
      <dsp:spPr>
        <a:xfrm>
          <a:off x="202065" y="2221008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CEF833-1CA7-42F1-BE9B-91E16C56A290}">
      <dsp:nvSpPr>
        <dsp:cNvPr id="0" name=""/>
        <dsp:cNvSpPr/>
      </dsp:nvSpPr>
      <dsp:spPr>
        <a:xfrm>
          <a:off x="639713" y="2454420"/>
          <a:ext cx="476351" cy="4763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F93EE7-57A3-4A10-9568-716675254E26}">
      <dsp:nvSpPr>
        <dsp:cNvPr id="0" name=""/>
        <dsp:cNvSpPr/>
      </dsp:nvSpPr>
      <dsp:spPr>
        <a:xfrm>
          <a:off x="1252420" y="2833715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0767F0-5CB5-496D-90F4-A87AA0B1F59D}">
      <dsp:nvSpPr>
        <dsp:cNvPr id="0" name=""/>
        <dsp:cNvSpPr/>
      </dsp:nvSpPr>
      <dsp:spPr>
        <a:xfrm>
          <a:off x="1369126" y="2454420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7AA8E7-9986-4DC7-837D-441AA9E4AC4B}">
      <dsp:nvSpPr>
        <dsp:cNvPr id="0" name=""/>
        <dsp:cNvSpPr/>
      </dsp:nvSpPr>
      <dsp:spPr>
        <a:xfrm>
          <a:off x="1660891" y="2862891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A742C1-078A-4125-BABC-D9F35EAAEC90}">
      <dsp:nvSpPr>
        <dsp:cNvPr id="0" name=""/>
        <dsp:cNvSpPr/>
      </dsp:nvSpPr>
      <dsp:spPr>
        <a:xfrm>
          <a:off x="1923480" y="2396067"/>
          <a:ext cx="476351" cy="4763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91F80F-5910-4CFE-9EF1-1AA8DEEF23A6}">
      <dsp:nvSpPr>
        <dsp:cNvPr id="0" name=""/>
        <dsp:cNvSpPr/>
      </dsp:nvSpPr>
      <dsp:spPr>
        <a:xfrm>
          <a:off x="2565364" y="2279361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AD0730-7BDB-458C-8A75-DF45EF38DDD8}">
      <dsp:nvSpPr>
        <dsp:cNvPr id="0" name=""/>
        <dsp:cNvSpPr/>
      </dsp:nvSpPr>
      <dsp:spPr>
        <a:xfrm>
          <a:off x="2892855" y="907579"/>
          <a:ext cx="961796" cy="183617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3B5EF0-92AC-4D39-894E-BFED96490B65}">
      <dsp:nvSpPr>
        <dsp:cNvPr id="0" name=""/>
        <dsp:cNvSpPr/>
      </dsp:nvSpPr>
      <dsp:spPr>
        <a:xfrm>
          <a:off x="3854651" y="908471"/>
          <a:ext cx="2623080" cy="1836156"/>
        </a:xfrm>
        <a:prstGeom prst="rect">
          <a:avLst/>
        </a:prstGeom>
        <a:noFill/>
        <a:ln w="9525" cap="flat" cmpd="sng" algn="ctr">
          <a:noFill/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System 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Under Test</a:t>
          </a:r>
        </a:p>
      </dsp:txBody>
      <dsp:txXfrm>
        <a:off x="3854651" y="908471"/>
        <a:ext cx="2623080" cy="1836156"/>
      </dsp:txXfrm>
    </dsp:sp>
    <dsp:sp modelId="{7C6F8D68-A980-4404-BE48-CFA71F20095A}">
      <dsp:nvSpPr>
        <dsp:cNvPr id="0" name=""/>
        <dsp:cNvSpPr/>
      </dsp:nvSpPr>
      <dsp:spPr>
        <a:xfrm>
          <a:off x="6477732" y="907579"/>
          <a:ext cx="961796" cy="183617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9CD8C8-3DA0-4894-8CF1-F9F0B75E751A}">
      <dsp:nvSpPr>
        <dsp:cNvPr id="0" name=""/>
        <dsp:cNvSpPr/>
      </dsp:nvSpPr>
      <dsp:spPr>
        <a:xfrm>
          <a:off x="7544451" y="755834"/>
          <a:ext cx="2229618" cy="2229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Resume Score</a:t>
          </a:r>
        </a:p>
      </dsp:txBody>
      <dsp:txXfrm>
        <a:off x="7870971" y="1082354"/>
        <a:ext cx="1576578" cy="1576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727C4-2047-46C9-9244-DD0E5E503651}">
      <dsp:nvSpPr>
        <dsp:cNvPr id="0" name=""/>
        <dsp:cNvSpPr/>
      </dsp:nvSpPr>
      <dsp:spPr>
        <a:xfrm>
          <a:off x="4228820" y="0"/>
          <a:ext cx="2114410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Manual</a:t>
          </a:r>
        </a:p>
      </dsp:txBody>
      <dsp:txXfrm>
        <a:off x="4228820" y="0"/>
        <a:ext cx="2114410" cy="1053388"/>
      </dsp:txXfrm>
    </dsp:sp>
    <dsp:sp modelId="{EE3A82D7-D019-4B72-94FA-484A26167F0E}">
      <dsp:nvSpPr>
        <dsp:cNvPr id="0" name=""/>
        <dsp:cNvSpPr/>
      </dsp:nvSpPr>
      <dsp:spPr>
        <a:xfrm>
          <a:off x="3171615" y="1053388"/>
          <a:ext cx="4228820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Exploratory</a:t>
          </a:r>
        </a:p>
      </dsp:txBody>
      <dsp:txXfrm>
        <a:off x="3911659" y="1053388"/>
        <a:ext cx="2748733" cy="1053388"/>
      </dsp:txXfrm>
    </dsp:sp>
    <dsp:sp modelId="{1E1B9B23-A996-4C72-A1FA-2B142F498B01}">
      <dsp:nvSpPr>
        <dsp:cNvPr id="0" name=""/>
        <dsp:cNvSpPr/>
      </dsp:nvSpPr>
      <dsp:spPr>
        <a:xfrm>
          <a:off x="2114410" y="2106777"/>
          <a:ext cx="6343231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UI Automation</a:t>
          </a:r>
        </a:p>
      </dsp:txBody>
      <dsp:txXfrm>
        <a:off x="3224475" y="2106777"/>
        <a:ext cx="4123100" cy="1053388"/>
      </dsp:txXfrm>
    </dsp:sp>
    <dsp:sp modelId="{0CED4597-076D-4CBF-B694-1C910A9949C8}">
      <dsp:nvSpPr>
        <dsp:cNvPr id="0" name=""/>
        <dsp:cNvSpPr/>
      </dsp:nvSpPr>
      <dsp:spPr>
        <a:xfrm>
          <a:off x="1057205" y="3160166"/>
          <a:ext cx="8457641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Integration Tests</a:t>
          </a:r>
        </a:p>
      </dsp:txBody>
      <dsp:txXfrm>
        <a:off x="2537292" y="3160166"/>
        <a:ext cx="5497467" cy="1053388"/>
      </dsp:txXfrm>
    </dsp:sp>
    <dsp:sp modelId="{CCD51E0A-8D5D-42E1-AA87-82D3C94AD92C}">
      <dsp:nvSpPr>
        <dsp:cNvPr id="0" name=""/>
        <dsp:cNvSpPr/>
      </dsp:nvSpPr>
      <dsp:spPr>
        <a:xfrm>
          <a:off x="0" y="4213555"/>
          <a:ext cx="10572052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Unit / Component Tests</a:t>
          </a:r>
        </a:p>
      </dsp:txBody>
      <dsp:txXfrm>
        <a:off x="1850109" y="4213555"/>
        <a:ext cx="6871833" cy="1053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34F07-74A2-4CD1-889B-9B3AC311E390}">
      <dsp:nvSpPr>
        <dsp:cNvPr id="0" name=""/>
        <dsp:cNvSpPr/>
      </dsp:nvSpPr>
      <dsp:spPr>
        <a:xfrm>
          <a:off x="1227957" y="355738"/>
          <a:ext cx="4597233" cy="4597233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Green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Make the test pass</a:t>
          </a:r>
        </a:p>
      </dsp:txBody>
      <dsp:txXfrm>
        <a:off x="3650809" y="1329913"/>
        <a:ext cx="1641869" cy="1368224"/>
      </dsp:txXfrm>
    </dsp:sp>
    <dsp:sp modelId="{C75DD731-8046-4E7B-B1B6-C654F87D9D29}">
      <dsp:nvSpPr>
        <dsp:cNvPr id="0" name=""/>
        <dsp:cNvSpPr/>
      </dsp:nvSpPr>
      <dsp:spPr>
        <a:xfrm>
          <a:off x="1133276" y="519925"/>
          <a:ext cx="4597233" cy="4597233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Refactor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Clean up System Under Test</a:t>
          </a:r>
        </a:p>
      </dsp:txBody>
      <dsp:txXfrm>
        <a:off x="2227856" y="3502654"/>
        <a:ext cx="2462803" cy="1204037"/>
      </dsp:txXfrm>
    </dsp:sp>
    <dsp:sp modelId="{FEF539DA-0380-4E23-B9D5-84830DD1623E}">
      <dsp:nvSpPr>
        <dsp:cNvPr id="0" name=""/>
        <dsp:cNvSpPr/>
      </dsp:nvSpPr>
      <dsp:spPr>
        <a:xfrm>
          <a:off x="1038595" y="355738"/>
          <a:ext cx="4597233" cy="4597233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Write a failing test</a:t>
          </a:r>
        </a:p>
      </dsp:txBody>
      <dsp:txXfrm>
        <a:off x="1571108" y="1329913"/>
        <a:ext cx="1641869" cy="1368224"/>
      </dsp:txXfrm>
    </dsp:sp>
    <dsp:sp modelId="{C0DC3910-BA62-41BC-9891-F92447B67645}">
      <dsp:nvSpPr>
        <dsp:cNvPr id="0" name=""/>
        <dsp:cNvSpPr/>
      </dsp:nvSpPr>
      <dsp:spPr>
        <a:xfrm>
          <a:off x="943746" y="71147"/>
          <a:ext cx="5166414" cy="516641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3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C0B042-BF9E-4FA4-B7BE-DE53ABBD0FDC}">
      <dsp:nvSpPr>
        <dsp:cNvPr id="0" name=""/>
        <dsp:cNvSpPr/>
      </dsp:nvSpPr>
      <dsp:spPr>
        <a:xfrm>
          <a:off x="848686" y="235043"/>
          <a:ext cx="5166414" cy="516641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D8B981-76A1-4FBE-9260-950CABF43860}">
      <dsp:nvSpPr>
        <dsp:cNvPr id="0" name=""/>
        <dsp:cNvSpPr/>
      </dsp:nvSpPr>
      <dsp:spPr>
        <a:xfrm>
          <a:off x="753625" y="71147"/>
          <a:ext cx="5166414" cy="516641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6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3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71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606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5785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556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509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55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3388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282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795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6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590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463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3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5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696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321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15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  <p:sldLayoutId id="2147484295" r:id="rId12"/>
    <p:sldLayoutId id="2147484296" r:id="rId13"/>
    <p:sldLayoutId id="2147484297" r:id="rId14"/>
    <p:sldLayoutId id="2147484298" r:id="rId15"/>
    <p:sldLayoutId id="2147484299" r:id="rId16"/>
    <p:sldLayoutId id="214748430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gerMan/SoftwareQualityTalk/" TargetMode="External"/><Relationship Id="rId2" Type="http://schemas.openxmlformats.org/officeDocument/2006/relationships/hyperlink" Target="https://www.linkedin.com/in/matteland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aygun.com/blog/unit-testing-frameworks-c/" TargetMode="External"/><Relationship Id="rId1" Type="http://schemas.openxmlformats.org/officeDocument/2006/relationships/slideLayout" Target="../slideLayouts/slideLayout15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havez/Bogu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681A-A54F-4563-AD10-CCC04E06C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Quality Recipes for Legacy .NET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8618B-F1B2-4772-8867-07074F36C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1257" y="4358280"/>
            <a:ext cx="7459355" cy="1463622"/>
          </a:xfrm>
        </p:spPr>
        <p:txBody>
          <a:bodyPr>
            <a:normAutofit/>
          </a:bodyPr>
          <a:lstStyle/>
          <a:p>
            <a:r>
              <a:rPr lang="en-US" cap="none" dirty="0"/>
              <a:t>Matt Eland</a:t>
            </a:r>
          </a:p>
          <a:p>
            <a:r>
              <a:rPr lang="en-US" cap="none" dirty="0"/>
              <a:t>@</a:t>
            </a:r>
            <a:r>
              <a:rPr lang="en-US" cap="none" dirty="0" err="1"/>
              <a:t>IntegerMan</a:t>
            </a:r>
            <a:r>
              <a:rPr lang="en-US" cap="none" dirty="0"/>
              <a:t>				</a:t>
            </a:r>
          </a:p>
          <a:p>
            <a:r>
              <a:rPr lang="en-US" cap="none" dirty="0">
                <a:hlinkClick r:id="rId2"/>
              </a:rPr>
              <a:t>https://www.Linkedin.com/in/MattEland/</a:t>
            </a:r>
            <a:endParaRPr lang="en-US" cap="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110E3B-4FD8-4749-BD31-721EB2085088}"/>
              </a:ext>
            </a:extLst>
          </p:cNvPr>
          <p:cNvSpPr/>
          <p:nvPr/>
        </p:nvSpPr>
        <p:spPr>
          <a:xfrm>
            <a:off x="2057400" y="6134785"/>
            <a:ext cx="9991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Slides and code available at: </a:t>
            </a:r>
            <a:r>
              <a:rPr lang="en-US" dirty="0">
                <a:hlinkClick r:id="rId3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7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What is a Unit Test? – Detected by Attribute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D794F-6085-4DD5-8161-95ABC4C7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30870"/>
            <a:ext cx="10013781" cy="4106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61623732-9551-4217-86CA-AA6F3D985AC1}"/>
              </a:ext>
            </a:extLst>
          </p:cNvPr>
          <p:cNvSpPr/>
          <p:nvPr/>
        </p:nvSpPr>
        <p:spPr>
          <a:xfrm rot="17673808">
            <a:off x="2361018" y="2685167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What is a Unit Test? – Exercises System Under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D794F-6085-4DD5-8161-95ABC4C7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30870"/>
            <a:ext cx="10013781" cy="4106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61623732-9551-4217-86CA-AA6F3D985AC1}"/>
              </a:ext>
            </a:extLst>
          </p:cNvPr>
          <p:cNvSpPr/>
          <p:nvPr/>
        </p:nvSpPr>
        <p:spPr>
          <a:xfrm rot="5400000">
            <a:off x="6713099" y="4132002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What is a Unit Test? – Contains Assertions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D794F-6085-4DD5-8161-95ABC4C7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30870"/>
            <a:ext cx="10013781" cy="4106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61623732-9551-4217-86CA-AA6F3D985AC1}"/>
              </a:ext>
            </a:extLst>
          </p:cNvPr>
          <p:cNvSpPr/>
          <p:nvPr/>
        </p:nvSpPr>
        <p:spPr>
          <a:xfrm rot="10800000">
            <a:off x="3773129" y="5000104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3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CCF961-40E7-4456-AB7E-201BE197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1" y="1830870"/>
            <a:ext cx="10072085" cy="4569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cap="none" dirty="0"/>
              <a:t>What is a Unit Test? – Arrange / Act / Assert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1A5636D-E227-4527-A83C-8E98BE859F59}"/>
              </a:ext>
            </a:extLst>
          </p:cNvPr>
          <p:cNvSpPr/>
          <p:nvPr/>
        </p:nvSpPr>
        <p:spPr>
          <a:xfrm rot="16200000">
            <a:off x="2453618" y="505581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4DEABC0-58D5-44CF-B388-6D396F012C9D}"/>
              </a:ext>
            </a:extLst>
          </p:cNvPr>
          <p:cNvSpPr/>
          <p:nvPr/>
        </p:nvSpPr>
        <p:spPr>
          <a:xfrm rot="16200000">
            <a:off x="2453618" y="446743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58AC3D5-A808-4F0B-B16D-57BA48573585}"/>
              </a:ext>
            </a:extLst>
          </p:cNvPr>
          <p:cNvSpPr/>
          <p:nvPr/>
        </p:nvSpPr>
        <p:spPr>
          <a:xfrm rot="16200000">
            <a:off x="2439061" y="367185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1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cap="none" dirty="0"/>
              <a:t>Parameterized Unit Tests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1A5636D-E227-4527-A83C-8E98BE859F59}"/>
              </a:ext>
            </a:extLst>
          </p:cNvPr>
          <p:cNvSpPr/>
          <p:nvPr/>
        </p:nvSpPr>
        <p:spPr>
          <a:xfrm rot="16200000">
            <a:off x="2453618" y="505581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4DEABC0-58D5-44CF-B388-6D396F012C9D}"/>
              </a:ext>
            </a:extLst>
          </p:cNvPr>
          <p:cNvSpPr/>
          <p:nvPr/>
        </p:nvSpPr>
        <p:spPr>
          <a:xfrm rot="16200000">
            <a:off x="2453618" y="446743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58AC3D5-A808-4F0B-B16D-57BA48573585}"/>
              </a:ext>
            </a:extLst>
          </p:cNvPr>
          <p:cNvSpPr/>
          <p:nvPr/>
        </p:nvSpPr>
        <p:spPr>
          <a:xfrm rot="16200000">
            <a:off x="2439061" y="367185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525EF-B63A-452F-A194-15772E0F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54" y="1450793"/>
            <a:ext cx="10684475" cy="4569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91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3">
            <a:extLst>
              <a:ext uri="{FF2B5EF4-FFF2-40B4-BE49-F238E27FC236}">
                <a16:creationId xmlns:a16="http://schemas.microsoft.com/office/drawing/2014/main" id="{86DA7FFC-84AF-4738-990B-2FF8C9D0D0D5}"/>
              </a:ext>
            </a:extLst>
          </p:cNvPr>
          <p:cNvSpPr txBox="1">
            <a:spLocks/>
          </p:cNvSpPr>
          <p:nvPr/>
        </p:nvSpPr>
        <p:spPr>
          <a:xfrm>
            <a:off x="1143001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Unit Testing Frameworks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3333842"/>
            <a:ext cx="3195240" cy="576262"/>
          </a:xfrm>
        </p:spPr>
        <p:txBody>
          <a:bodyPr>
            <a:normAutofit/>
          </a:bodyPr>
          <a:lstStyle/>
          <a:p>
            <a:r>
              <a:rPr lang="en-US" cap="none" dirty="0" err="1"/>
              <a:t>MSTest</a:t>
            </a:r>
            <a:endParaRPr lang="en-US" cap="none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FF16EA2-C65B-48D1-B9AD-861B5EDC96F2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1141413" y="1066801"/>
            <a:ext cx="3195240" cy="2184144"/>
          </a:xfrm>
        </p:spPr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1C6F18-B003-4660-A2C8-EB0A2E023EA4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41413" y="3993002"/>
            <a:ext cx="3195240" cy="1805700"/>
          </a:xfrm>
        </p:spPr>
        <p:txBody>
          <a:bodyPr/>
          <a:lstStyle/>
          <a:p>
            <a:r>
              <a:rPr lang="en-US" dirty="0"/>
              <a:t>Already installed in Visual Studio</a:t>
            </a:r>
          </a:p>
          <a:p>
            <a:r>
              <a:rPr lang="en-US" dirty="0"/>
              <a:t>[</a:t>
            </a:r>
            <a:r>
              <a:rPr lang="en-US" dirty="0" err="1"/>
              <a:t>TestMethod</a:t>
            </a:r>
            <a:r>
              <a:rPr lang="en-US" dirty="0"/>
              <a:t>] / [</a:t>
            </a:r>
            <a:r>
              <a:rPr lang="en-US" dirty="0" err="1"/>
              <a:t>DataTestMethod</a:t>
            </a:r>
            <a:r>
              <a:rPr lang="en-US" dirty="0"/>
              <a:t>]</a:t>
            </a:r>
          </a:p>
          <a:p>
            <a:r>
              <a:rPr lang="en-US" dirty="0"/>
              <a:t>MSTest2 closes gaps the original had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801B2B-D97D-4C3C-AE05-17F5631A0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9053" y="3333842"/>
            <a:ext cx="3200400" cy="576262"/>
          </a:xfrm>
        </p:spPr>
        <p:txBody>
          <a:bodyPr/>
          <a:lstStyle/>
          <a:p>
            <a:r>
              <a:rPr lang="en-US" cap="none" dirty="0" err="1"/>
              <a:t>NUnit</a:t>
            </a:r>
            <a:endParaRPr lang="en-US" cap="none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58B4E78-8BD6-452E-83AF-D15FFB8CD34F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489053" y="1066801"/>
            <a:ext cx="3198940" cy="2184144"/>
          </a:xfrm>
        </p:spPr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E4AB76-FB92-4B62-A063-26A10B99D3EC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87593" y="3993001"/>
            <a:ext cx="3200400" cy="1798198"/>
          </a:xfrm>
        </p:spPr>
        <p:txBody>
          <a:bodyPr/>
          <a:lstStyle/>
          <a:p>
            <a:r>
              <a:rPr lang="en-US" dirty="0"/>
              <a:t>Port of frameworks like Junit</a:t>
            </a:r>
          </a:p>
          <a:p>
            <a:r>
              <a:rPr lang="en-US" dirty="0"/>
              <a:t>[Test] / [</a:t>
            </a:r>
            <a:r>
              <a:rPr lang="en-US" dirty="0" err="1"/>
              <a:t>TestCase</a:t>
            </a:r>
            <a:r>
              <a:rPr lang="en-US" dirty="0"/>
              <a:t>]</a:t>
            </a:r>
          </a:p>
          <a:p>
            <a:r>
              <a:rPr lang="en-US" dirty="0"/>
              <a:t>Often more integration support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817CC6-14B4-41AA-9E8F-A4EDE9583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567" y="3333842"/>
            <a:ext cx="3190741" cy="576262"/>
          </a:xfrm>
        </p:spPr>
        <p:txBody>
          <a:bodyPr/>
          <a:lstStyle/>
          <a:p>
            <a:r>
              <a:rPr lang="en-US" cap="none" dirty="0" err="1"/>
              <a:t>XUnit</a:t>
            </a:r>
            <a:endParaRPr lang="en-US" cap="none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335A428-A229-4DCC-AD60-645CC3318584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7852442" y="1066801"/>
            <a:ext cx="3194969" cy="2184144"/>
          </a:xfrm>
        </p:spPr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362B84-2674-4D73-8BF1-A7BF8C673B18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852442" y="3993002"/>
            <a:ext cx="3194968" cy="1798198"/>
          </a:xfrm>
        </p:spPr>
        <p:txBody>
          <a:bodyPr/>
          <a:lstStyle/>
          <a:p>
            <a:r>
              <a:rPr lang="en-US" dirty="0"/>
              <a:t>More recent addition</a:t>
            </a:r>
          </a:p>
          <a:p>
            <a:r>
              <a:rPr lang="en-US" dirty="0"/>
              <a:t>[Fact] / [Theory]</a:t>
            </a:r>
          </a:p>
          <a:p>
            <a:r>
              <a:rPr lang="en-US" dirty="0"/>
              <a:t>More favored in .NET Core applications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6CF0FB-C594-455A-A82C-58442A109D90}"/>
              </a:ext>
            </a:extLst>
          </p:cNvPr>
          <p:cNvSpPr/>
          <p:nvPr/>
        </p:nvSpPr>
        <p:spPr>
          <a:xfrm>
            <a:off x="1451578" y="6382847"/>
            <a:ext cx="10407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https://raygun.com/blog/unit-testing-frameworks-c/</a:t>
            </a:r>
            <a:r>
              <a:rPr lang="en-US" dirty="0"/>
              <a:t> for detailed analysis of different frameworks</a:t>
            </a:r>
          </a:p>
        </p:txBody>
      </p:sp>
      <p:pic>
        <p:nvPicPr>
          <p:cNvPr id="2050" name="Picture 2" descr="Image result for XUnit">
            <a:extLst>
              <a:ext uri="{FF2B5EF4-FFF2-40B4-BE49-F238E27FC236}">
                <a16:creationId xmlns:a16="http://schemas.microsoft.com/office/drawing/2014/main" id="{8BFA16FF-5ED1-41DB-BEE8-A9D35AA6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777" y="1241954"/>
            <a:ext cx="1816282" cy="1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Unit">
            <a:extLst>
              <a:ext uri="{FF2B5EF4-FFF2-40B4-BE49-F238E27FC236}">
                <a16:creationId xmlns:a16="http://schemas.microsoft.com/office/drawing/2014/main" id="{DD31E7DB-5638-41E6-BDF4-D1EE00A15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69" y="1154413"/>
            <a:ext cx="1816282" cy="1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38FFE3-D76F-4F25-A9BE-C2D32B667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193" l="0" r="97175">
                        <a14:foregroundMark x1="24294" y1="4819" x2="76271" y2="59036"/>
                        <a14:foregroundMark x1="25424" y1="58434" x2="71186" y2="10843"/>
                        <a14:foregroundMark x1="14689" y1="80120" x2="14689" y2="80120"/>
                        <a14:foregroundMark x1="28814" y1="84940" x2="31073" y2="89157"/>
                        <a14:foregroundMark x1="41808" y1="85542" x2="41243" y2="76506"/>
                        <a14:foregroundMark x1="53672" y1="86747" x2="62147" y2="86747"/>
                        <a14:foregroundMark x1="71186" y1="84337" x2="78531" y2="87952"/>
                        <a14:foregroundMark x1="90395" y1="89759" x2="89831" y2="79518"/>
                        <a14:foregroundMark x1="50282" y1="26506" x2="50847" y2="90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7941" y="1359520"/>
            <a:ext cx="16859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1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Test Driven Development (TDD)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78431A1F-4F19-4E58-A40E-C4B9296F5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551706"/>
              </p:ext>
            </p:extLst>
          </p:nvPr>
        </p:nvGraphicFramePr>
        <p:xfrm>
          <a:off x="3009418" y="1286719"/>
          <a:ext cx="6863787" cy="5472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283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But I can’t test my code because _______________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F63E-1353-460F-B83E-885EACD5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I can't test my code because">
            <a:extLst>
              <a:ext uri="{FF2B5EF4-FFF2-40B4-BE49-F238E27FC236}">
                <a16:creationId xmlns:a16="http://schemas.microsoft.com/office/drawing/2014/main" id="{0D936500-B918-4F85-9350-47E1F6CBB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83" y="1351248"/>
            <a:ext cx="3580346" cy="50124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 fov="3300000">
              <a:rot lat="120000" lon="900000" rev="60000"/>
            </a:camera>
            <a:lightRig rig="threePt" dir="t"/>
          </a:scene3d>
          <a:sp3d extrusionH="635000" contourW="19050" prstMaterial="flat"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04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But I can’t test my code because _______________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F63E-1353-460F-B83E-885EACD5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options: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 don’t write tests for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the view layer as small and dumb as possible, then test the 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Selenium tests for web / Coded UI tests for desktop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166A2-2822-46A3-A3F4-EB7C574EB957}"/>
              </a:ext>
            </a:extLst>
          </p:cNvPr>
          <p:cNvSpPr txBox="1"/>
          <p:nvPr/>
        </p:nvSpPr>
        <p:spPr>
          <a:xfrm>
            <a:off x="7153155" y="539230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Segoe Script" panose="030B0504020000000003" pitchFamily="66" charset="0"/>
              </a:rPr>
              <a:t>it works with the UI</a:t>
            </a:r>
          </a:p>
        </p:txBody>
      </p:sp>
    </p:spTree>
    <p:extLst>
      <p:ext uri="{BB962C8B-B14F-4D97-AF65-F5344CB8AC3E}">
        <p14:creationId xmlns:p14="http://schemas.microsoft.com/office/powerpoint/2010/main" val="101432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But I can’t test my code because _______________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F63E-1353-460F-B83E-885EACD5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options: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the database dependency via Dependency Injection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Entity Framework and in-memory database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Keep talking to the database, but work around the limitation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166A2-2822-46A3-A3F4-EB7C574EB957}"/>
              </a:ext>
            </a:extLst>
          </p:cNvPr>
          <p:cNvSpPr txBox="1"/>
          <p:nvPr/>
        </p:nvSpPr>
        <p:spPr>
          <a:xfrm>
            <a:off x="7153155" y="539230"/>
            <a:ext cx="3393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Segoe Script" panose="030B0504020000000003" pitchFamily="66" charset="0"/>
              </a:rPr>
              <a:t>Database Dependencies</a:t>
            </a:r>
          </a:p>
        </p:txBody>
      </p:sp>
    </p:spTree>
    <p:extLst>
      <p:ext uri="{BB962C8B-B14F-4D97-AF65-F5344CB8AC3E}">
        <p14:creationId xmlns:p14="http://schemas.microsoft.com/office/powerpoint/2010/main" val="104006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7CC2-6F2A-49F6-8BC3-602F91F4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9204-086E-4F23-9F4B-ABDA3AD4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/ TypeScript / Angular Developer turned Manager / Mentor</a:t>
            </a:r>
          </a:p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For fun since 1987</a:t>
            </a:r>
          </a:p>
          <a:p>
            <a:pPr lvl="1"/>
            <a:r>
              <a:rPr lang="en-US" dirty="0"/>
              <a:t>.NET since 2001 (Beta 2)</a:t>
            </a:r>
          </a:p>
          <a:p>
            <a:pPr lvl="1"/>
            <a:r>
              <a:rPr lang="en-US" dirty="0"/>
              <a:t>Professionally since 2006</a:t>
            </a:r>
          </a:p>
          <a:p>
            <a:r>
              <a:rPr lang="en-US" dirty="0"/>
              <a:t>Addicted to Reading and Refactoring</a:t>
            </a:r>
          </a:p>
        </p:txBody>
      </p:sp>
    </p:spTree>
    <p:extLst>
      <p:ext uri="{BB962C8B-B14F-4D97-AF65-F5344CB8AC3E}">
        <p14:creationId xmlns:p14="http://schemas.microsoft.com/office/powerpoint/2010/main" val="3867719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F63E-1353-460F-B83E-885EACD5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2938955-97A5-4C9C-A845-477E02A43E20}"/>
              </a:ext>
            </a:extLst>
          </p:cNvPr>
          <p:cNvSpPr txBox="1">
            <a:spLocks/>
          </p:cNvSpPr>
          <p:nvPr/>
        </p:nvSpPr>
        <p:spPr>
          <a:xfrm>
            <a:off x="1143001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Removing Database Dependencies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A5DE8-437A-4C61-B713-E7B2F549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65" y="1794076"/>
            <a:ext cx="11215869" cy="4398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0DB0F4-D2E9-431A-A21E-3EDD8A9CF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80" y="1223962"/>
            <a:ext cx="41052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3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F63E-1353-460F-B83E-885EACD5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2938955-97A5-4C9C-A845-477E02A43E20}"/>
              </a:ext>
            </a:extLst>
          </p:cNvPr>
          <p:cNvSpPr txBox="1">
            <a:spLocks/>
          </p:cNvSpPr>
          <p:nvPr/>
        </p:nvSpPr>
        <p:spPr>
          <a:xfrm>
            <a:off x="1143001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Removing Database Dependencies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B415AB-F4C1-4781-8497-6748F886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59" y="1478571"/>
            <a:ext cx="11434281" cy="4887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149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52938955-97A5-4C9C-A845-477E02A43E20}"/>
              </a:ext>
            </a:extLst>
          </p:cNvPr>
          <p:cNvSpPr txBox="1">
            <a:spLocks/>
          </p:cNvSpPr>
          <p:nvPr/>
        </p:nvSpPr>
        <p:spPr>
          <a:xfrm>
            <a:off x="1143001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Removing Database Dependencies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555E9-E27E-422A-951A-A28708357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42" y="3429000"/>
            <a:ext cx="10705325" cy="2939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DD2651-6E4D-4D07-A1EB-78E0429D2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1" t="-343"/>
          <a:stretch/>
        </p:blipFill>
        <p:spPr>
          <a:xfrm>
            <a:off x="719942" y="1872109"/>
            <a:ext cx="10732492" cy="952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7637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52938955-97A5-4C9C-A845-477E02A43E20}"/>
              </a:ext>
            </a:extLst>
          </p:cNvPr>
          <p:cNvSpPr txBox="1">
            <a:spLocks/>
          </p:cNvSpPr>
          <p:nvPr/>
        </p:nvSpPr>
        <p:spPr>
          <a:xfrm>
            <a:off x="1143001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Removing Database Dependencies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1FC94A-310B-4526-A2CF-C5E007D53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72" y="1478570"/>
            <a:ext cx="11453081" cy="3371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50905-7CF2-4D4D-8FAE-9BB6344C2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331" y="3055657"/>
            <a:ext cx="41052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BE380E-4BAF-4126-AB53-CEAF04512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66" y="5419364"/>
            <a:ext cx="11501432" cy="9698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155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But I can’t test my code because _______________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F63E-1353-460F-B83E-885EACD5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options: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Git </a:t>
            </a:r>
            <a:r>
              <a:rPr lang="en-US" dirty="0" err="1"/>
              <a:t>Gud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Don’t test, but expect bugs in the legacy system when changes arise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 some “pinning” tests, then refactor to a better architecture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166A2-2822-46A3-A3F4-EB7C574EB957}"/>
              </a:ext>
            </a:extLst>
          </p:cNvPr>
          <p:cNvSpPr txBox="1"/>
          <p:nvPr/>
        </p:nvSpPr>
        <p:spPr>
          <a:xfrm>
            <a:off x="7153155" y="539230"/>
            <a:ext cx="313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Segoe Script" panose="030B0504020000000003" pitchFamily="66" charset="0"/>
              </a:rPr>
              <a:t>it’s a big ball of mud</a:t>
            </a:r>
          </a:p>
        </p:txBody>
      </p:sp>
    </p:spTree>
    <p:extLst>
      <p:ext uri="{BB962C8B-B14F-4D97-AF65-F5344CB8AC3E}">
        <p14:creationId xmlns:p14="http://schemas.microsoft.com/office/powerpoint/2010/main" val="167845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Testing Libraries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4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Generating Test Data with Bogus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833C7F-425E-4648-A2C9-29E402DD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066799"/>
            <a:ext cx="9620250" cy="5219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9342F4-E3F9-4A14-A00E-4A134196CFCA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dirty="0"/>
              <a:t>GitHub Repo: </a:t>
            </a:r>
            <a:r>
              <a:rPr lang="en-US" dirty="0">
                <a:hlinkClick r:id="rId3"/>
              </a:rPr>
              <a:t>https://github.com/bchavez/Bogus</a:t>
            </a:r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E7D8386-E6BF-4A16-90F0-AF93E05A72A5}"/>
              </a:ext>
            </a:extLst>
          </p:cNvPr>
          <p:cNvSpPr/>
          <p:nvPr/>
        </p:nvSpPr>
        <p:spPr>
          <a:xfrm>
            <a:off x="7750206" y="3133817"/>
            <a:ext cx="451097" cy="1411550"/>
          </a:xfrm>
          <a:prstGeom prst="rightBrac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15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 err="1"/>
              <a:t>Shouldly</a:t>
            </a:r>
            <a:r>
              <a:rPr lang="en-US" cap="none" dirty="0"/>
              <a:t> / </a:t>
            </a:r>
            <a:r>
              <a:rPr lang="en-US" cap="none" dirty="0" err="1"/>
              <a:t>FluentAsserts</a:t>
            </a:r>
            <a:endParaRPr lang="en-US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72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Behavior Driven Development with </a:t>
            </a:r>
            <a:r>
              <a:rPr lang="en-US" cap="none" dirty="0" err="1"/>
              <a:t>SpecFlow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23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Comparing Logic with Scientist </a:t>
            </a:r>
            <a:r>
              <a:rPr lang="en-US" dirty="0"/>
              <a:t>.NET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8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7CC2-6F2A-49F6-8BC3-602F91F4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9204-086E-4F23-9F4B-ABDA3AD4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Currently:</a:t>
            </a:r>
          </a:p>
          <a:p>
            <a:pPr lvl="1"/>
            <a:r>
              <a:rPr lang="en-US" dirty="0"/>
              <a:t>Software Engineering Manager at MoveHQ (1 year)</a:t>
            </a:r>
          </a:p>
          <a:p>
            <a:r>
              <a:rPr lang="en-US" dirty="0"/>
              <a:t>Previously:</a:t>
            </a:r>
          </a:p>
          <a:p>
            <a:pPr lvl="1"/>
            <a:r>
              <a:rPr lang="en-US" dirty="0"/>
              <a:t>Senior Software Engineer at TeamDynamix (9 years)</a:t>
            </a:r>
          </a:p>
          <a:p>
            <a:pPr lvl="1"/>
            <a:r>
              <a:rPr lang="en-US" dirty="0"/>
              <a:t>Software Developer at Exceptional Innovation (3 years)</a:t>
            </a:r>
          </a:p>
          <a:p>
            <a:pPr lvl="1"/>
            <a:r>
              <a:rPr lang="en-US" dirty="0"/>
              <a:t>Software Engineer at Verizon Business (6 months)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35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Testing State Trees with </a:t>
            </a:r>
            <a:r>
              <a:rPr lang="en-US" cap="none" dirty="0" err="1"/>
              <a:t>SnapShotter</a:t>
            </a:r>
            <a:r>
              <a:rPr lang="en-US" cap="none" dirty="0"/>
              <a:t> / </a:t>
            </a:r>
            <a:r>
              <a:rPr lang="en-US" cap="none" dirty="0" err="1"/>
              <a:t>ApprovalTests</a:t>
            </a:r>
            <a:r>
              <a:rPr lang="en-US" cap="none" dirty="0"/>
              <a:t> / Snapper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1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 err="1"/>
              <a:t>Moq</a:t>
            </a:r>
            <a:r>
              <a:rPr lang="en-US" cap="none" dirty="0"/>
              <a:t> to Create Mock Objects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73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 err="1"/>
              <a:t>Moq</a:t>
            </a:r>
            <a:r>
              <a:rPr lang="en-US" cap="none" dirty="0"/>
              <a:t> to Verify Behavior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8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 err="1"/>
              <a:t>AutoFixture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73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Finding Edge Cases with </a:t>
            </a:r>
            <a:r>
              <a:rPr lang="en-US" cap="none" dirty="0" err="1"/>
              <a:t>SharpFuzz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1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In Memory Tests with </a:t>
            </a:r>
            <a:r>
              <a:rPr lang="en-US" cap="none" dirty="0" err="1"/>
              <a:t>EntityFramework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76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Other Recipes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5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User Interface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Selinium</a:t>
            </a:r>
            <a:endParaRPr lang="en-US" dirty="0"/>
          </a:p>
          <a:p>
            <a:r>
              <a:rPr lang="en-US" dirty="0" err="1"/>
              <a:t>Katalon</a:t>
            </a:r>
            <a:r>
              <a:rPr lang="en-US" dirty="0"/>
              <a:t> Recorder</a:t>
            </a:r>
          </a:p>
        </p:txBody>
      </p:sp>
    </p:spTree>
    <p:extLst>
      <p:ext uri="{BB962C8B-B14F-4D97-AF65-F5344CB8AC3E}">
        <p14:creationId xmlns:p14="http://schemas.microsoft.com/office/powerpoint/2010/main" val="2588286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Code Reviews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22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Code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9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9DDF-461C-43E8-B761-75B2FFA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About This Talk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BED91AC-7CC2-4507-BC14-8E448F954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39417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200A113D-6789-4151-AA32-2DE328B63FAA}"/>
              </a:ext>
            </a:extLst>
          </p:cNvPr>
          <p:cNvSpPr/>
          <p:nvPr/>
        </p:nvSpPr>
        <p:spPr>
          <a:xfrm>
            <a:off x="5023413" y="466118"/>
            <a:ext cx="6201476" cy="1783370"/>
          </a:xfrm>
          <a:prstGeom prst="horizontalScroll">
            <a:avLst>
              <a:gd name="adj" fmla="val 1444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Intended to introduce variety of tools and ideas to give you options when working with legacy code</a:t>
            </a:r>
          </a:p>
        </p:txBody>
      </p:sp>
    </p:spTree>
    <p:extLst>
      <p:ext uri="{BB962C8B-B14F-4D97-AF65-F5344CB8AC3E}">
        <p14:creationId xmlns:p14="http://schemas.microsoft.com/office/powerpoint/2010/main" val="1204743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Postman Collections For API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4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Test Plans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06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Testing &amp; CI/CD Pipelines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49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JetBrains Annotations / Code Contracts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60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Functional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46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NCrunch</a:t>
            </a:r>
            <a:endParaRPr lang="en-US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4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Defect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839009-8E56-4DB8-B9D9-7DC734F81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61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Tabulating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64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Defects by Type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1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New Defects by Root Cause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9DDF-461C-43E8-B761-75B2FFA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This Talk Is NOT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6A176B-5D5E-4687-98BF-B8A7FDDC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Focused on any particular .NET project type </a:t>
            </a:r>
          </a:p>
          <a:p>
            <a:pPr lvl="1"/>
            <a:r>
              <a:rPr lang="en-US" dirty="0"/>
              <a:t>ASP .NET, XAML, Web API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Focused extensively on any one library or tool</a:t>
            </a:r>
          </a:p>
          <a:p>
            <a:r>
              <a:rPr lang="en-US" dirty="0"/>
              <a:t>Code-Intensive</a:t>
            </a:r>
          </a:p>
          <a:p>
            <a:r>
              <a:rPr lang="en-US" dirty="0"/>
              <a:t>Solely about unit testing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59AA86EE-28A2-45F6-9993-9039B36AD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49038">
                        <a14:foregroundMark x1="61154" y1="53333" x2="60962" y2="41667"/>
                        <a14:foregroundMark x1="66538" y1="53667" x2="65192" y2="48000"/>
                        <a14:foregroundMark x1="80385" y1="52333" x2="80769" y2="45333"/>
                        <a14:backgroundMark x1="56346" y1="63667" x2="57115" y2="63333"/>
                        <a14:backgroundMark x1="59423" y1="66000" x2="59423" y2="64333"/>
                        <a14:backgroundMark x1="60000" y1="65000" x2="59423" y2="6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30" t="17847" r="50473" b="13202"/>
          <a:stretch/>
        </p:blipFill>
        <p:spPr bwMode="auto">
          <a:xfrm>
            <a:off x="8473440" y="1659547"/>
            <a:ext cx="2800767" cy="267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E75639-F814-4CBD-9772-0850B2B76245}"/>
              </a:ext>
            </a:extLst>
          </p:cNvPr>
          <p:cNvSpPr txBox="1"/>
          <p:nvPr/>
        </p:nvSpPr>
        <p:spPr>
          <a:xfrm>
            <a:off x="8473440" y="4414134"/>
            <a:ext cx="2800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403 FORBIDDEN</a:t>
            </a:r>
          </a:p>
        </p:txBody>
      </p:sp>
    </p:spTree>
    <p:extLst>
      <p:ext uri="{BB962C8B-B14F-4D97-AF65-F5344CB8AC3E}">
        <p14:creationId xmlns:p14="http://schemas.microsoft.com/office/powerpoint/2010/main" val="4227452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Defects by Area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21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DBBC4-BE3B-499D-B43A-95870730E5AD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658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A2D517-EAF7-4442-B4D6-92057CB9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Key 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41D6E7-A915-4438-BC1D-C60CDAEE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BC898AB-5A41-4A29-81AB-AF560D4B01E0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059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A2D517-EAF7-4442-B4D6-92057CB9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Book 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41D6E7-A915-4438-BC1D-C60CDAEE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Effectively with Legacy Code</a:t>
            </a:r>
          </a:p>
          <a:p>
            <a:r>
              <a:rPr lang="en-US" dirty="0" err="1"/>
              <a:t>XUnit</a:t>
            </a:r>
            <a:r>
              <a:rPr lang="en-US" dirty="0"/>
              <a:t> Test Patterns</a:t>
            </a:r>
          </a:p>
          <a:p>
            <a:r>
              <a:rPr lang="en-US" dirty="0"/>
              <a:t>Measuring the Software Process</a:t>
            </a:r>
          </a:p>
          <a:p>
            <a:r>
              <a:rPr lang="en-US" dirty="0"/>
              <a:t>Developer Testing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95E35AE-A671-49E9-A240-49A0D38C3304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955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C824-EB7A-438D-A6F5-1E20BB55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Questions? Other Quality Recipes?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5BFB3-F8E0-4ADC-9E5E-6F43F85A8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B61B37C-85DA-482D-9CB8-9A112485AA5A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5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9DDF-461C-43E8-B761-75B2FFA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Example Codebase: Resume Scoring Algorithm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34C95D4-8308-46E5-8FAA-85D18D746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12684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72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 Primer on Software Testing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6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2">
            <a:extLst>
              <a:ext uri="{FF2B5EF4-FFF2-40B4-BE49-F238E27FC236}">
                <a16:creationId xmlns:a16="http://schemas.microsoft.com/office/drawing/2014/main" id="{3285EE39-92DD-4873-B3EA-C7BCB8A95AE8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1673782684"/>
              </p:ext>
            </p:extLst>
          </p:nvPr>
        </p:nvGraphicFramePr>
        <p:xfrm>
          <a:off x="1037239" y="930720"/>
          <a:ext cx="10572052" cy="5266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3">
            <a:extLst>
              <a:ext uri="{FF2B5EF4-FFF2-40B4-BE49-F238E27FC236}">
                <a16:creationId xmlns:a16="http://schemas.microsoft.com/office/drawing/2014/main" id="{F0A19E53-6231-491C-A887-D93B61383759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Types of Tests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C436F3A-8B58-470E-8A7E-67AE3D36BFF2}"/>
              </a:ext>
            </a:extLst>
          </p:cNvPr>
          <p:cNvSpPr/>
          <p:nvPr/>
        </p:nvSpPr>
        <p:spPr>
          <a:xfrm rot="17673808">
            <a:off x="1620239" y="4965379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What is a Unit Test?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D794F-6085-4DD5-8161-95ABC4C7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30870"/>
            <a:ext cx="10013781" cy="4106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2936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1773</TotalTime>
  <Words>631</Words>
  <Application>Microsoft Office PowerPoint</Application>
  <PresentationFormat>Widescreen</PresentationFormat>
  <Paragraphs>136</Paragraphs>
  <Slides>54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Roboto Condensed</vt:lpstr>
      <vt:lpstr>Segoe Script</vt:lpstr>
      <vt:lpstr>Tw Cen MT</vt:lpstr>
      <vt:lpstr>Circuit</vt:lpstr>
      <vt:lpstr>Software Quality Recipes for Legacy .NET Applications</vt:lpstr>
      <vt:lpstr>About Me</vt:lpstr>
      <vt:lpstr>My Background</vt:lpstr>
      <vt:lpstr>About This Talk</vt:lpstr>
      <vt:lpstr>This Talk Is NOT</vt:lpstr>
      <vt:lpstr>Example Codebase: Resume Scoring Algorithm</vt:lpstr>
      <vt:lpstr>A Primer on Software Testing</vt:lpstr>
      <vt:lpstr>PowerPoint Presentation</vt:lpstr>
      <vt:lpstr>What is a Unit Test?</vt:lpstr>
      <vt:lpstr>What is a Unit Test? – Detected by Attribute</vt:lpstr>
      <vt:lpstr>What is a Unit Test? – Exercises System Under Test</vt:lpstr>
      <vt:lpstr>What is a Unit Test? – Contains Assertions</vt:lpstr>
      <vt:lpstr>What is a Unit Test? – Arrange / Act / Assert</vt:lpstr>
      <vt:lpstr>Parameterized Unit Tests</vt:lpstr>
      <vt:lpstr>PowerPoint Presentation</vt:lpstr>
      <vt:lpstr>Test Driven Development (TDD)</vt:lpstr>
      <vt:lpstr>But I can’t test my code because _______________ !</vt:lpstr>
      <vt:lpstr>But I can’t test my code because _______________ !</vt:lpstr>
      <vt:lpstr>But I can’t test my code because _______________ !</vt:lpstr>
      <vt:lpstr>PowerPoint Presentation</vt:lpstr>
      <vt:lpstr>PowerPoint Presentation</vt:lpstr>
      <vt:lpstr>PowerPoint Presentation</vt:lpstr>
      <vt:lpstr>PowerPoint Presentation</vt:lpstr>
      <vt:lpstr>But I can’t test my code because _______________ !</vt:lpstr>
      <vt:lpstr>Testing Libraries</vt:lpstr>
      <vt:lpstr>Generating Test Data with Bogus</vt:lpstr>
      <vt:lpstr>Shouldly / FluentAsserts</vt:lpstr>
      <vt:lpstr>Behavior Driven Development with SpecFlow</vt:lpstr>
      <vt:lpstr>Comparing Logic with Scientist .NET</vt:lpstr>
      <vt:lpstr>Testing State Trees with SnapShotter / ApprovalTests / Snapper</vt:lpstr>
      <vt:lpstr>Moq to Create Mock Objects</vt:lpstr>
      <vt:lpstr>Moq to Verify Behavior</vt:lpstr>
      <vt:lpstr>AutoFixture</vt:lpstr>
      <vt:lpstr>Finding Edge Cases with SharpFuzz</vt:lpstr>
      <vt:lpstr>In Memory Tests with EntityFramework</vt:lpstr>
      <vt:lpstr>Other Recipes</vt:lpstr>
      <vt:lpstr>User Interface Testing</vt:lpstr>
      <vt:lpstr>Code Reviews</vt:lpstr>
      <vt:lpstr>Code Analysis</vt:lpstr>
      <vt:lpstr>Postman Collections For API Testing</vt:lpstr>
      <vt:lpstr>Test Plans</vt:lpstr>
      <vt:lpstr>Testing &amp; CI/CD Pipelines</vt:lpstr>
      <vt:lpstr>JetBrains Annotations / Code Contracts</vt:lpstr>
      <vt:lpstr>Functional Programming</vt:lpstr>
      <vt:lpstr>NCrunch</vt:lpstr>
      <vt:lpstr>Defect Analysis</vt:lpstr>
      <vt:lpstr>Tabulating Data</vt:lpstr>
      <vt:lpstr>Defects by Type</vt:lpstr>
      <vt:lpstr>New Defects by Root Cause</vt:lpstr>
      <vt:lpstr>Defects by Area</vt:lpstr>
      <vt:lpstr>Conclusion</vt:lpstr>
      <vt:lpstr>Key Takeaways</vt:lpstr>
      <vt:lpstr>Book Recommendations</vt:lpstr>
      <vt:lpstr>Questions? Other Quality Recipes?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Recipes for Legacy .NET Applications</dc:title>
  <dc:creator>Matt Eland</dc:creator>
  <cp:lastModifiedBy>Matt Eland</cp:lastModifiedBy>
  <cp:revision>50</cp:revision>
  <dcterms:created xsi:type="dcterms:W3CDTF">2019-08-14T00:37:57Z</dcterms:created>
  <dcterms:modified xsi:type="dcterms:W3CDTF">2019-08-15T06:11:15Z</dcterms:modified>
</cp:coreProperties>
</file>