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2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1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49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8291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485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988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121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826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7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98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36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993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94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4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1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81A-A54F-4563-AD10-CCC04E06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Quality Recipes for Legacy .NET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618B-F1B2-4772-8867-07074F36C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 Eland</a:t>
            </a:r>
          </a:p>
          <a:p>
            <a:r>
              <a:rPr lang="en-US" dirty="0"/>
              <a:t>@</a:t>
            </a:r>
            <a:r>
              <a:rPr lang="en-US" dirty="0" err="1"/>
              <a:t>IntegerMan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 Years in small to medium-sized SaaS companies</a:t>
            </a:r>
          </a:p>
          <a:p>
            <a:r>
              <a:rPr lang="en-US" dirty="0"/>
              <a:t>.NET / TypeScript / Angular Developer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 fun since 1987</a:t>
            </a:r>
          </a:p>
          <a:p>
            <a:pPr lvl="1"/>
            <a:r>
              <a:rPr lang="en-US" dirty="0"/>
              <a:t>.NET since 2001 (Beta 2)</a:t>
            </a:r>
          </a:p>
          <a:p>
            <a:pPr lvl="1"/>
            <a:r>
              <a:rPr lang="en-US" dirty="0"/>
              <a:t>Professionally since 2006</a:t>
            </a:r>
          </a:p>
          <a:p>
            <a:r>
              <a:rPr lang="en-US" dirty="0"/>
              <a:t>Addicted to Reading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38677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Software Engineering Manager at MoveHQ</a:t>
            </a:r>
          </a:p>
          <a:p>
            <a:r>
              <a:rPr lang="en-US" dirty="0"/>
              <a:t>Previously:</a:t>
            </a:r>
          </a:p>
          <a:p>
            <a:pPr lvl="1"/>
            <a:r>
              <a:rPr lang="en-US" dirty="0"/>
              <a:t>Senior Software Engineer at TeamDynamix (~9 years)</a:t>
            </a:r>
          </a:p>
          <a:p>
            <a:pPr lvl="1"/>
            <a:r>
              <a:rPr lang="en-US" dirty="0"/>
              <a:t>Software Developer at Exceptional Innovation (~3 years)</a:t>
            </a:r>
          </a:p>
          <a:p>
            <a:pPr lvl="1"/>
            <a:r>
              <a:rPr lang="en-US" dirty="0"/>
              <a:t>Software Engineer at Verizon Business (6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Talk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58B9-D10A-46CA-8C3D-60EA2CEE9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840CE-D143-441A-A21F-F4B5412BC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CDAD6-C416-40B1-B9A3-EDD5D8B7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This talk is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Focused on any one particular .NET project type (ASP .NET, UWP,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Solely about unit testing</a:t>
            </a:r>
          </a:p>
        </p:txBody>
      </p:sp>
    </p:spTree>
    <p:extLst>
      <p:ext uri="{BB962C8B-B14F-4D97-AF65-F5344CB8AC3E}">
        <p14:creationId xmlns:p14="http://schemas.microsoft.com/office/powerpoint/2010/main" val="120474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Primer on Unit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to help with Unit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Quality Recipes?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D23D-87C7-46E4-A312-12FC8F7F3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D23D-87C7-46E4-A312-12FC8F7F3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140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Software Quality Recipes for Legacy .NET Applications</vt:lpstr>
      <vt:lpstr>About Me</vt:lpstr>
      <vt:lpstr>My Experience</vt:lpstr>
      <vt:lpstr>About This Talk</vt:lpstr>
      <vt:lpstr>A Primer on Unit Testing</vt:lpstr>
      <vt:lpstr>Libraries to help with Unit Testing</vt:lpstr>
      <vt:lpstr>Software Quality Analysis</vt:lpstr>
      <vt:lpstr>Other Quality Recipes?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Recipes for Legacy .NET Applications</dc:title>
  <dc:creator>Matt Eland</dc:creator>
  <cp:lastModifiedBy>Matt Eland</cp:lastModifiedBy>
  <cp:revision>4</cp:revision>
  <dcterms:created xsi:type="dcterms:W3CDTF">2019-08-14T00:37:57Z</dcterms:created>
  <dcterms:modified xsi:type="dcterms:W3CDTF">2019-08-14T01:56:36Z</dcterms:modified>
</cp:coreProperties>
</file>