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3" r:id="rId3"/>
    <p:sldId id="261" r:id="rId4"/>
    <p:sldId id="262" r:id="rId5"/>
    <p:sldId id="264" r:id="rId6"/>
    <p:sldId id="257" r:id="rId7"/>
    <p:sldId id="265" r:id="rId8"/>
    <p:sldId id="266" r:id="rId9"/>
    <p:sldId id="267" r:id="rId10"/>
    <p:sldId id="268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achado" userId="dce2ec3197e957c3" providerId="Windows Live" clId="Web-{DC1AAC7C-77D5-487C-BEB7-169F41DE7320}"/>
    <pc:docChg chg="addSld modSld sldOrd modMainMaster">
      <pc:chgData name="Laura Machado" userId="dce2ec3197e957c3" providerId="Windows Live" clId="Web-{DC1AAC7C-77D5-487C-BEB7-169F41DE7320}" dt="2018-09-02T02:26:26.031" v="271"/>
      <pc:docMkLst>
        <pc:docMk/>
      </pc:docMkLst>
      <pc:sldChg chg="modSp mod modTransition">
        <pc:chgData name="Laura Machado" userId="dce2ec3197e957c3" providerId="Windows Live" clId="Web-{DC1AAC7C-77D5-487C-BEB7-169F41DE7320}" dt="2018-09-02T01:22:34.535" v="160"/>
        <pc:sldMkLst>
          <pc:docMk/>
          <pc:sldMk cId="553726541" sldId="256"/>
        </pc:sldMkLst>
        <pc:picChg chg="mod">
          <ac:chgData name="Laura Machado" userId="dce2ec3197e957c3" providerId="Windows Live" clId="Web-{DC1AAC7C-77D5-487C-BEB7-169F41DE7320}" dt="2018-09-02T00:26:43.451" v="63" actId="1076"/>
          <ac:picMkLst>
            <pc:docMk/>
            <pc:sldMk cId="553726541" sldId="256"/>
            <ac:picMk id="4" creationId="{49EAD047-7358-412D-9DC2-379A7BBFBF2C}"/>
          </ac:picMkLst>
        </pc:picChg>
      </pc:sldChg>
      <pc:sldChg chg="addSp modSp mod modTransition setBg">
        <pc:chgData name="Laura Machado" userId="dce2ec3197e957c3" providerId="Windows Live" clId="Web-{DC1AAC7C-77D5-487C-BEB7-169F41DE7320}" dt="2018-09-02T01:22:34.535" v="160"/>
        <pc:sldMkLst>
          <pc:docMk/>
          <pc:sldMk cId="726713867" sldId="257"/>
        </pc:sldMkLst>
        <pc:spChg chg="mod">
          <ac:chgData name="Laura Machado" userId="dce2ec3197e957c3" providerId="Windows Live" clId="Web-{DC1AAC7C-77D5-487C-BEB7-169F41DE7320}" dt="2018-09-02T01:16:15.915" v="136" actId="20577"/>
          <ac:spMkLst>
            <pc:docMk/>
            <pc:sldMk cId="726713867" sldId="257"/>
            <ac:spMk id="2" creationId="{58EB61B7-26CD-43EB-83C0-59F0CDB2E7A2}"/>
          </ac:spMkLst>
        </pc:spChg>
        <pc:spChg chg="mod">
          <ac:chgData name="Laura Machado" userId="dce2ec3197e957c3" providerId="Windows Live" clId="Web-{DC1AAC7C-77D5-487C-BEB7-169F41DE7320}" dt="2018-09-02T01:14:18.345" v="104" actId="1076"/>
          <ac:spMkLst>
            <pc:docMk/>
            <pc:sldMk cId="726713867" sldId="257"/>
            <ac:spMk id="4" creationId="{B5AED568-B84F-4EBB-9FF4-A8D71757B44C}"/>
          </ac:spMkLst>
        </pc:spChg>
        <pc:picChg chg="add mod">
          <ac:chgData name="Laura Machado" userId="dce2ec3197e957c3" providerId="Windows Live" clId="Web-{DC1AAC7C-77D5-487C-BEB7-169F41DE7320}" dt="2018-09-02T01:14:21.486" v="105" actId="1076"/>
          <ac:picMkLst>
            <pc:docMk/>
            <pc:sldMk cId="726713867" sldId="257"/>
            <ac:picMk id="3" creationId="{CDD35402-9B48-4624-BABF-1A74C5746CDE}"/>
          </ac:picMkLst>
        </pc:picChg>
        <pc:picChg chg="mod">
          <ac:chgData name="Laura Machado" userId="dce2ec3197e957c3" providerId="Windows Live" clId="Web-{DC1AAC7C-77D5-487C-BEB7-169F41DE7320}" dt="2018-09-02T00:15:03.782" v="6" actId="1076"/>
          <ac:picMkLst>
            <pc:docMk/>
            <pc:sldMk cId="726713867" sldId="257"/>
            <ac:picMk id="8" creationId="{74112E44-6ED5-47E1-AFCE-F7606D1A7F3F}"/>
          </ac:picMkLst>
        </pc:picChg>
        <pc:picChg chg="mod">
          <ac:chgData name="Laura Machado" userId="dce2ec3197e957c3" providerId="Windows Live" clId="Web-{DC1AAC7C-77D5-487C-BEB7-169F41DE7320}" dt="2018-09-02T00:14:59.438" v="5" actId="1076"/>
          <ac:picMkLst>
            <pc:docMk/>
            <pc:sldMk cId="726713867" sldId="257"/>
            <ac:picMk id="11" creationId="{71FF8006-5904-4F96-83A4-CA8ED02E2458}"/>
          </ac:picMkLst>
        </pc:picChg>
      </pc:sldChg>
      <pc:sldChg chg="addSp delSp mod modTransition modShow">
        <pc:chgData name="Laura Machado" userId="dce2ec3197e957c3" providerId="Windows Live" clId="Web-{DC1AAC7C-77D5-487C-BEB7-169F41DE7320}" dt="2018-09-02T02:12:17.220" v="246"/>
        <pc:sldMkLst>
          <pc:docMk/>
          <pc:sldMk cId="2391743904" sldId="258"/>
        </pc:sldMkLst>
        <pc:picChg chg="del">
          <ac:chgData name="Laura Machado" userId="dce2ec3197e957c3" providerId="Windows Live" clId="Web-{DC1AAC7C-77D5-487C-BEB7-169F41DE7320}" dt="2018-09-02T00:15:12.876" v="7"/>
          <ac:picMkLst>
            <pc:docMk/>
            <pc:sldMk cId="2391743904" sldId="258"/>
            <ac:picMk id="4" creationId="{683250B7-FFF3-44FB-8073-5DEFCBB8E019}"/>
          </ac:picMkLst>
        </pc:picChg>
        <pc:picChg chg="add">
          <ac:chgData name="Laura Machado" userId="dce2ec3197e957c3" providerId="Windows Live" clId="Web-{DC1AAC7C-77D5-487C-BEB7-169F41DE7320}" dt="2018-09-02T00:15:14.704" v="8"/>
          <ac:picMkLst>
            <pc:docMk/>
            <pc:sldMk cId="2391743904" sldId="258"/>
            <ac:picMk id="6" creationId="{F88BF2BC-27A6-4E2C-8EB6-B1BE65DB0CD2}"/>
          </ac:picMkLst>
        </pc:picChg>
      </pc:sldChg>
      <pc:sldChg chg="addSp delSp modSp mod modTransition modShow">
        <pc:chgData name="Laura Machado" userId="dce2ec3197e957c3" providerId="Windows Live" clId="Web-{DC1AAC7C-77D5-487C-BEB7-169F41DE7320}" dt="2018-09-02T02:14:38.582" v="248"/>
        <pc:sldMkLst>
          <pc:docMk/>
          <pc:sldMk cId="2121832089" sldId="259"/>
        </pc:sldMkLst>
        <pc:spChg chg="mod">
          <ac:chgData name="Laura Machado" userId="dce2ec3197e957c3" providerId="Windows Live" clId="Web-{DC1AAC7C-77D5-487C-BEB7-169F41DE7320}" dt="2018-09-02T00:17:08.179" v="21" actId="20577"/>
          <ac:spMkLst>
            <pc:docMk/>
            <pc:sldMk cId="2121832089" sldId="259"/>
            <ac:spMk id="3" creationId="{769EF5BB-5527-4124-B0C7-ECDC14863A6C}"/>
          </ac:spMkLst>
        </pc:spChg>
        <pc:picChg chg="mod">
          <ac:chgData name="Laura Machado" userId="dce2ec3197e957c3" providerId="Windows Live" clId="Web-{DC1AAC7C-77D5-487C-BEB7-169F41DE7320}" dt="2018-09-02T00:17:20.820" v="25" actId="14100"/>
          <ac:picMkLst>
            <pc:docMk/>
            <pc:sldMk cId="2121832089" sldId="259"/>
            <ac:picMk id="4" creationId="{FA49FA04-BC90-4709-BA4E-3C78A2C432DA}"/>
          </ac:picMkLst>
        </pc:picChg>
        <pc:picChg chg="del">
          <ac:chgData name="Laura Machado" userId="dce2ec3197e957c3" providerId="Windows Live" clId="Web-{DC1AAC7C-77D5-487C-BEB7-169F41DE7320}" dt="2018-09-02T00:15:19.767" v="9"/>
          <ac:picMkLst>
            <pc:docMk/>
            <pc:sldMk cId="2121832089" sldId="259"/>
            <ac:picMk id="5" creationId="{6216785A-BD16-46CE-8EEF-02D52CDBFAF2}"/>
          </ac:picMkLst>
        </pc:picChg>
        <pc:picChg chg="add">
          <ac:chgData name="Laura Machado" userId="dce2ec3197e957c3" providerId="Windows Live" clId="Web-{DC1AAC7C-77D5-487C-BEB7-169F41DE7320}" dt="2018-09-02T00:15:23.236" v="10"/>
          <ac:picMkLst>
            <pc:docMk/>
            <pc:sldMk cId="2121832089" sldId="259"/>
            <ac:picMk id="7" creationId="{61F2F07B-D2B3-4265-8CB4-922FEB20C925}"/>
          </ac:picMkLst>
        </pc:picChg>
      </pc:sldChg>
      <pc:sldChg chg="addSp delSp modSp mod ord modTransition">
        <pc:chgData name="Laura Machado" userId="dce2ec3197e957c3" providerId="Windows Live" clId="Web-{DC1AAC7C-77D5-487C-BEB7-169F41DE7320}" dt="2018-09-02T01:22:34.535" v="160"/>
        <pc:sldMkLst>
          <pc:docMk/>
          <pc:sldMk cId="1050001715" sldId="261"/>
        </pc:sldMkLst>
        <pc:spChg chg="mod">
          <ac:chgData name="Laura Machado" userId="dce2ec3197e957c3" providerId="Windows Live" clId="Web-{DC1AAC7C-77D5-487C-BEB7-169F41DE7320}" dt="2018-09-02T01:16:40.213" v="141" actId="20577"/>
          <ac:spMkLst>
            <pc:docMk/>
            <pc:sldMk cId="1050001715" sldId="261"/>
            <ac:spMk id="2" creationId="{947A4975-B0B2-4E9D-B6A9-DA0BB837507B}"/>
          </ac:spMkLst>
        </pc:spChg>
        <pc:picChg chg="add">
          <ac:chgData name="Laura Machado" userId="dce2ec3197e957c3" providerId="Windows Live" clId="Web-{DC1AAC7C-77D5-487C-BEB7-169F41DE7320}" dt="2018-09-02T00:15:29.033" v="12"/>
          <ac:picMkLst>
            <pc:docMk/>
            <pc:sldMk cId="1050001715" sldId="261"/>
            <ac:picMk id="3" creationId="{0B9A14D3-C1AA-412E-B587-BA6456C58147}"/>
          </ac:picMkLst>
        </pc:picChg>
        <pc:picChg chg="del">
          <ac:chgData name="Laura Machado" userId="dce2ec3197e957c3" providerId="Windows Live" clId="Web-{DC1AAC7C-77D5-487C-BEB7-169F41DE7320}" dt="2018-09-02T00:15:27.377" v="11"/>
          <ac:picMkLst>
            <pc:docMk/>
            <pc:sldMk cId="1050001715" sldId="261"/>
            <ac:picMk id="4" creationId="{B88E89CC-9F30-4353-95F2-ECF46ACC2F0C}"/>
          </ac:picMkLst>
        </pc:picChg>
      </pc:sldChg>
      <pc:sldChg chg="addSp modSp mod ord modTransition addAnim delAnim modAnim">
        <pc:chgData name="Laura Machado" userId="dce2ec3197e957c3" providerId="Windows Live" clId="Web-{DC1AAC7C-77D5-487C-BEB7-169F41DE7320}" dt="2018-09-02T02:10:03.660" v="244"/>
        <pc:sldMkLst>
          <pc:docMk/>
          <pc:sldMk cId="3757470713" sldId="262"/>
        </pc:sldMkLst>
        <pc:picChg chg="add mod">
          <ac:chgData name="Laura Machado" userId="dce2ec3197e957c3" providerId="Windows Live" clId="Web-{DC1AAC7C-77D5-487C-BEB7-169F41DE7320}" dt="2018-09-02T00:17:50.805" v="32" actId="1076"/>
          <ac:picMkLst>
            <pc:docMk/>
            <pc:sldMk cId="3757470713" sldId="262"/>
            <ac:picMk id="2" creationId="{0D272D31-91DD-4B42-8CDA-6F2570B964B5}"/>
          </ac:picMkLst>
        </pc:picChg>
        <pc:picChg chg="add mod ord">
          <ac:chgData name="Laura Machado" userId="dce2ec3197e957c3" providerId="Windows Live" clId="Web-{DC1AAC7C-77D5-487C-BEB7-169F41DE7320}" dt="2018-09-02T00:19:15.282" v="45"/>
          <ac:picMkLst>
            <pc:docMk/>
            <pc:sldMk cId="3757470713" sldId="262"/>
            <ac:picMk id="5" creationId="{4F3F9BA9-ED8D-41F3-9974-E75261F0068E}"/>
          </ac:picMkLst>
        </pc:picChg>
      </pc:sldChg>
      <pc:sldChg chg="addSp delSp mod ord modTransition modShow">
        <pc:chgData name="Laura Machado" userId="dce2ec3197e957c3" providerId="Windows Live" clId="Web-{DC1AAC7C-77D5-487C-BEB7-169F41DE7320}" dt="2018-09-02T02:14:26.613" v="247"/>
        <pc:sldMkLst>
          <pc:docMk/>
          <pc:sldMk cId="1417034918" sldId="263"/>
        </pc:sldMkLst>
        <pc:picChg chg="add">
          <ac:chgData name="Laura Machado" userId="dce2ec3197e957c3" providerId="Windows Live" clId="Web-{DC1AAC7C-77D5-487C-BEB7-169F41DE7320}" dt="2018-09-02T00:15:37.799" v="14"/>
          <ac:picMkLst>
            <pc:docMk/>
            <pc:sldMk cId="1417034918" sldId="263"/>
            <ac:picMk id="4" creationId="{E5D8F217-00C0-4CD9-A126-9FDC57C86F23}"/>
          </ac:picMkLst>
        </pc:picChg>
        <pc:picChg chg="del">
          <ac:chgData name="Laura Machado" userId="dce2ec3197e957c3" providerId="Windows Live" clId="Web-{DC1AAC7C-77D5-487C-BEB7-169F41DE7320}" dt="2018-09-02T00:15:36.080" v="13"/>
          <ac:picMkLst>
            <pc:docMk/>
            <pc:sldMk cId="1417034918" sldId="263"/>
            <ac:picMk id="5" creationId="{8AA1C16E-B1C0-46F2-BBCA-FEC0E1B97353}"/>
          </ac:picMkLst>
        </pc:picChg>
      </pc:sldChg>
      <pc:sldChg chg="addSp modSp new ord modTransition addAnim delAnim modAnim">
        <pc:chgData name="Laura Machado" userId="dce2ec3197e957c3" providerId="Windows Live" clId="Web-{DC1AAC7C-77D5-487C-BEB7-169F41DE7320}" dt="2018-09-02T02:22:32.100" v="263" actId="1076"/>
        <pc:sldMkLst>
          <pc:docMk/>
          <pc:sldMk cId="2010379972" sldId="264"/>
        </pc:sldMkLst>
        <pc:picChg chg="add ord">
          <ac:chgData name="Laura Machado" userId="dce2ec3197e957c3" providerId="Windows Live" clId="Web-{DC1AAC7C-77D5-487C-BEB7-169F41DE7320}" dt="2018-09-02T00:26:02.246" v="57"/>
          <ac:picMkLst>
            <pc:docMk/>
            <pc:sldMk cId="2010379972" sldId="264"/>
            <ac:picMk id="3" creationId="{EAA45F9E-226C-4CD0-8C2C-AF3533544933}"/>
          </ac:picMkLst>
        </pc:picChg>
        <pc:picChg chg="add mod">
          <ac:chgData name="Laura Machado" userId="dce2ec3197e957c3" providerId="Windows Live" clId="Web-{DC1AAC7C-77D5-487C-BEB7-169F41DE7320}" dt="2018-09-02T02:22:28.382" v="262" actId="1076"/>
          <ac:picMkLst>
            <pc:docMk/>
            <pc:sldMk cId="2010379972" sldId="264"/>
            <ac:picMk id="4" creationId="{4AE3A376-3612-4D29-915C-D76D3E7F343B}"/>
          </ac:picMkLst>
        </pc:picChg>
        <pc:picChg chg="add mod">
          <ac:chgData name="Laura Machado" userId="dce2ec3197e957c3" providerId="Windows Live" clId="Web-{DC1AAC7C-77D5-487C-BEB7-169F41DE7320}" dt="2018-09-02T02:22:32.100" v="263" actId="1076"/>
          <ac:picMkLst>
            <pc:docMk/>
            <pc:sldMk cId="2010379972" sldId="264"/>
            <ac:picMk id="6" creationId="{FCB4BBFB-29A6-4B41-A565-567C8F05BA2D}"/>
          </ac:picMkLst>
        </pc:picChg>
      </pc:sldChg>
      <pc:sldChg chg="addSp delSp modSp new modTransition">
        <pc:chgData name="Laura Machado" userId="dce2ec3197e957c3" providerId="Windows Live" clId="Web-{DC1AAC7C-77D5-487C-BEB7-169F41DE7320}" dt="2018-09-02T02:24:53.091" v="268" actId="14100"/>
        <pc:sldMkLst>
          <pc:docMk/>
          <pc:sldMk cId="3491751223" sldId="265"/>
        </pc:sldMkLst>
        <pc:picChg chg="add del mod modCrop">
          <ac:chgData name="Laura Machado" userId="dce2ec3197e957c3" providerId="Windows Live" clId="Web-{DC1AAC7C-77D5-487C-BEB7-169F41DE7320}" dt="2018-09-02T02:24:53.091" v="268" actId="14100"/>
          <ac:picMkLst>
            <pc:docMk/>
            <pc:sldMk cId="3491751223" sldId="265"/>
            <ac:picMk id="2" creationId="{D05FEDB0-EB21-4D1B-B3DD-84611AC7E575}"/>
          </ac:picMkLst>
        </pc:picChg>
        <pc:picChg chg="add">
          <ac:chgData name="Laura Machado" userId="dce2ec3197e957c3" providerId="Windows Live" clId="Web-{DC1AAC7C-77D5-487C-BEB7-169F41DE7320}" dt="2018-09-02T02:24:10.606" v="265"/>
          <ac:picMkLst>
            <pc:docMk/>
            <pc:sldMk cId="3491751223" sldId="265"/>
            <ac:picMk id="4" creationId="{306818FE-6E38-4926-84E3-0019C85BDE83}"/>
          </ac:picMkLst>
        </pc:picChg>
      </pc:sldChg>
      <pc:sldChg chg="addSp modSp new modTransition">
        <pc:chgData name="Laura Machado" userId="dce2ec3197e957c3" providerId="Windows Live" clId="Web-{DC1AAC7C-77D5-487C-BEB7-169F41DE7320}" dt="2018-09-02T02:26:16.781" v="269"/>
        <pc:sldMkLst>
          <pc:docMk/>
          <pc:sldMk cId="3358839783" sldId="266"/>
        </pc:sldMkLst>
        <pc:picChg chg="add mod modCrop">
          <ac:chgData name="Laura Machado" userId="dce2ec3197e957c3" providerId="Windows Live" clId="Web-{DC1AAC7C-77D5-487C-BEB7-169F41DE7320}" dt="2018-09-02T01:25:47.556" v="181" actId="1076"/>
          <ac:picMkLst>
            <pc:docMk/>
            <pc:sldMk cId="3358839783" sldId="266"/>
            <ac:picMk id="2" creationId="{BE58E877-F3AF-4234-8450-50A5546C5E56}"/>
          </ac:picMkLst>
        </pc:picChg>
        <pc:picChg chg="add">
          <ac:chgData name="Laura Machado" userId="dce2ec3197e957c3" providerId="Windows Live" clId="Web-{DC1AAC7C-77D5-487C-BEB7-169F41DE7320}" dt="2018-09-02T02:26:16.781" v="269"/>
          <ac:picMkLst>
            <pc:docMk/>
            <pc:sldMk cId="3358839783" sldId="266"/>
            <ac:picMk id="4" creationId="{0C13C885-8360-42BA-A21A-E46EF3C2AC10}"/>
          </ac:picMkLst>
        </pc:picChg>
      </pc:sldChg>
      <pc:sldChg chg="addSp delSp modSp new modTransition">
        <pc:chgData name="Laura Machado" userId="dce2ec3197e957c3" providerId="Windows Live" clId="Web-{DC1AAC7C-77D5-487C-BEB7-169F41DE7320}" dt="2018-09-02T02:26:21.187" v="270"/>
        <pc:sldMkLst>
          <pc:docMk/>
          <pc:sldMk cId="1908619061" sldId="267"/>
        </pc:sldMkLst>
        <pc:picChg chg="add mod modCrop">
          <ac:chgData name="Laura Machado" userId="dce2ec3197e957c3" providerId="Windows Live" clId="Web-{DC1AAC7C-77D5-487C-BEB7-169F41DE7320}" dt="2018-09-02T02:07:50.530" v="235" actId="1076"/>
          <ac:picMkLst>
            <pc:docMk/>
            <pc:sldMk cId="1908619061" sldId="267"/>
            <ac:picMk id="2" creationId="{077A0063-BC02-4788-9AEC-7D1362FD1335}"/>
          </ac:picMkLst>
        </pc:picChg>
        <pc:picChg chg="add">
          <ac:chgData name="Laura Machado" userId="dce2ec3197e957c3" providerId="Windows Live" clId="Web-{DC1AAC7C-77D5-487C-BEB7-169F41DE7320}" dt="2018-09-02T02:26:21.187" v="270"/>
          <ac:picMkLst>
            <pc:docMk/>
            <pc:sldMk cId="1908619061" sldId="267"/>
            <ac:picMk id="4" creationId="{06E8FF3C-F650-4E39-A0FE-7FB983D1BFAC}"/>
          </ac:picMkLst>
        </pc:picChg>
        <pc:picChg chg="add del mod">
          <ac:chgData name="Laura Machado" userId="dce2ec3197e957c3" providerId="Windows Live" clId="Web-{DC1AAC7C-77D5-487C-BEB7-169F41DE7320}" dt="2018-09-02T01:29:37.189" v="202"/>
          <ac:picMkLst>
            <pc:docMk/>
            <pc:sldMk cId="1908619061" sldId="267"/>
            <ac:picMk id="4" creationId="{4AE243DE-ED84-4165-800C-0FDB7F8F8F7A}"/>
          </ac:picMkLst>
        </pc:picChg>
      </pc:sldChg>
      <pc:sldChg chg="addSp modSp new modTransition">
        <pc:chgData name="Laura Machado" userId="dce2ec3197e957c3" providerId="Windows Live" clId="Web-{DC1AAC7C-77D5-487C-BEB7-169F41DE7320}" dt="2018-09-02T02:26:26.031" v="271"/>
        <pc:sldMkLst>
          <pc:docMk/>
          <pc:sldMk cId="425290619" sldId="268"/>
        </pc:sldMkLst>
        <pc:picChg chg="add mod modCrop">
          <ac:chgData name="Laura Machado" userId="dce2ec3197e957c3" providerId="Windows Live" clId="Web-{DC1AAC7C-77D5-487C-BEB7-169F41DE7320}" dt="2018-09-02T01:33:24.857" v="227" actId="1076"/>
          <ac:picMkLst>
            <pc:docMk/>
            <pc:sldMk cId="425290619" sldId="268"/>
            <ac:picMk id="2" creationId="{C22615ED-DE5E-4A34-8716-030A6E061AE9}"/>
          </ac:picMkLst>
        </pc:picChg>
        <pc:picChg chg="add">
          <ac:chgData name="Laura Machado" userId="dce2ec3197e957c3" providerId="Windows Live" clId="Web-{DC1AAC7C-77D5-487C-BEB7-169F41DE7320}" dt="2018-09-02T02:26:26.031" v="271"/>
          <ac:picMkLst>
            <pc:docMk/>
            <pc:sldMk cId="425290619" sldId="268"/>
            <ac:picMk id="4" creationId="{7455A15A-7073-453A-BC59-09E1D40E33E2}"/>
          </ac:picMkLst>
        </pc:picChg>
      </pc:sldChg>
      <pc:sldMasterChg chg="mod setBg modSldLayout">
        <pc:chgData name="Laura Machado" userId="dce2ec3197e957c3" providerId="Windows Live" clId="Web-{DC1AAC7C-77D5-487C-BEB7-169F41DE7320}" dt="2018-09-02T00:14:30.124" v="4"/>
        <pc:sldMasterMkLst>
          <pc:docMk/>
          <pc:sldMasterMk cId="3654664832" sldId="2147483804"/>
        </pc:sldMasterMkLst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2549710266" sldId="2147483805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3553300457" sldId="2147483806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3685221917" sldId="2147483807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1444195728" sldId="2147483808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3099275008" sldId="2147483809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4127930660" sldId="2147483810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184342449" sldId="2147483811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717298207" sldId="2147483812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2912065199" sldId="2147483813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2002584853" sldId="2147483814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4126465333" sldId="2147483815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1577817667" sldId="2147483816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4244762691" sldId="2147483817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2506366164" sldId="2147483818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1407285825" sldId="2147483819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1854448733" sldId="2147483820"/>
          </pc:sldLayoutMkLst>
        </pc:sldLayoutChg>
        <pc:sldLayoutChg chg="mod setBg">
          <pc:chgData name="Laura Machado" userId="dce2ec3197e957c3" providerId="Windows Live" clId="Web-{DC1AAC7C-77D5-487C-BEB7-169F41DE7320}" dt="2018-09-02T00:14:30.124" v="4"/>
          <pc:sldLayoutMkLst>
            <pc:docMk/>
            <pc:sldMasterMk cId="3654664832" sldId="2147483804"/>
            <pc:sldLayoutMk cId="2083605370" sldId="2147483821"/>
          </pc:sldLayoutMkLst>
        </pc:sldLayoutChg>
      </pc:sldMasterChg>
      <pc:sldMasterChg chg="modTransition modSldLayout">
        <pc:chgData name="Laura Machado" userId="dce2ec3197e957c3" providerId="Windows Live" clId="Web-{DC1AAC7C-77D5-487C-BEB7-169F41DE7320}" dt="2018-09-02T01:22:34.535" v="160"/>
        <pc:sldMasterMkLst>
          <pc:docMk/>
          <pc:sldMasterMk cId="1009735848" sldId="2147483858"/>
        </pc:sldMasterMkLst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3235709651" sldId="2147483859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1650830405" sldId="2147483860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910771702" sldId="2147483861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2150043671" sldId="2147483862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1542842939" sldId="2147483863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723894708" sldId="2147483864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1366987201" sldId="2147483865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4246770035" sldId="2147483866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1595108591" sldId="2147483867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3518178070" sldId="2147483868"/>
          </pc:sldLayoutMkLst>
        </pc:sldLayoutChg>
        <pc:sldLayoutChg chg="modTransition">
          <pc:chgData name="Laura Machado" userId="dce2ec3197e957c3" providerId="Windows Live" clId="Web-{DC1AAC7C-77D5-487C-BEB7-169F41DE7320}" dt="2018-09-02T01:22:34.535" v="160"/>
          <pc:sldLayoutMkLst>
            <pc:docMk/>
            <pc:sldMasterMk cId="1009735848" sldId="2147483858"/>
            <pc:sldLayoutMk cId="2955042594" sldId="2147483869"/>
          </pc:sldLayoutMkLst>
        </pc:sldLayoutChg>
      </pc:sldMasterChg>
    </pc:docChg>
  </pc:docChgLst>
  <pc:docChgLst>
    <pc:chgData name="Laura Machado" userId="dce2ec3197e957c3" providerId="Windows Live" clId="Web-{718521DE-443E-4E00-B6A8-874758856E26}"/>
    <pc:docChg chg="addSld delSld modSld sldOrd modMainMaster">
      <pc:chgData name="Laura Machado" userId="dce2ec3197e957c3" providerId="Windows Live" clId="Web-{718521DE-443E-4E00-B6A8-874758856E26}" dt="2018-09-01T23:44:25.480" v="570"/>
      <pc:docMkLst>
        <pc:docMk/>
      </pc:docMkLst>
      <pc:sldChg chg="addSp modSp mod modTransition">
        <pc:chgData name="Laura Machado" userId="dce2ec3197e957c3" providerId="Windows Live" clId="Web-{718521DE-443E-4E00-B6A8-874758856E26}" dt="2018-09-01T22:18:11.168" v="425" actId="20577"/>
        <pc:sldMkLst>
          <pc:docMk/>
          <pc:sldMk cId="553726541" sldId="256"/>
        </pc:sldMkLst>
        <pc:spChg chg="mod">
          <ac:chgData name="Laura Machado" userId="dce2ec3197e957c3" providerId="Windows Live" clId="Web-{718521DE-443E-4E00-B6A8-874758856E26}" dt="2018-09-01T22:18:01.606" v="422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Laura Machado" userId="dce2ec3197e957c3" providerId="Windows Live" clId="Web-{718521DE-443E-4E00-B6A8-874758856E26}" dt="2018-09-01T22:18:11.168" v="425" actId="20577"/>
          <ac:spMkLst>
            <pc:docMk/>
            <pc:sldMk cId="553726541" sldId="256"/>
            <ac:spMk id="3" creationId="{C4542EAC-8BF3-4BFD-9891-145BC49409C2}"/>
          </ac:spMkLst>
        </pc:spChg>
        <pc:picChg chg="add mod">
          <ac:chgData name="Laura Machado" userId="dce2ec3197e957c3" providerId="Windows Live" clId="Web-{718521DE-443E-4E00-B6A8-874758856E26}" dt="2018-09-01T21:17:52.595" v="314" actId="1076"/>
          <ac:picMkLst>
            <pc:docMk/>
            <pc:sldMk cId="553726541" sldId="256"/>
            <ac:picMk id="4" creationId="{49EAD047-7358-412D-9DC2-379A7BBFBF2C}"/>
          </ac:picMkLst>
        </pc:picChg>
      </pc:sldChg>
      <pc:sldChg chg="addSp delSp modSp new mod modTransition setBg">
        <pc:chgData name="Laura Machado" userId="dce2ec3197e957c3" providerId="Windows Live" clId="Web-{718521DE-443E-4E00-B6A8-874758856E26}" dt="2018-09-01T22:17:50.230" v="420" actId="20577"/>
        <pc:sldMkLst>
          <pc:docMk/>
          <pc:sldMk cId="726713867" sldId="257"/>
        </pc:sldMkLst>
        <pc:spChg chg="mod">
          <ac:chgData name="Laura Machado" userId="dce2ec3197e957c3" providerId="Windows Live" clId="Web-{718521DE-443E-4E00-B6A8-874758856E26}" dt="2018-09-01T22:17:40.292" v="415" actId="20577"/>
          <ac:spMkLst>
            <pc:docMk/>
            <pc:sldMk cId="726713867" sldId="257"/>
            <ac:spMk id="2" creationId="{58EB61B7-26CD-43EB-83C0-59F0CDB2E7A2}"/>
          </ac:spMkLst>
        </pc:spChg>
        <pc:spChg chg="del">
          <ac:chgData name="Laura Machado" userId="dce2ec3197e957c3" providerId="Windows Live" clId="Web-{718521DE-443E-4E00-B6A8-874758856E26}" dt="2018-09-01T20:57:48.575" v="252"/>
          <ac:spMkLst>
            <pc:docMk/>
            <pc:sldMk cId="726713867" sldId="257"/>
            <ac:spMk id="3" creationId="{8BAFC1E4-51B5-498A-957D-8636203724FE}"/>
          </ac:spMkLst>
        </pc:spChg>
        <pc:spChg chg="mod">
          <ac:chgData name="Laura Machado" userId="dce2ec3197e957c3" providerId="Windows Live" clId="Web-{718521DE-443E-4E00-B6A8-874758856E26}" dt="2018-09-01T22:17:50.230" v="420" actId="20577"/>
          <ac:spMkLst>
            <pc:docMk/>
            <pc:sldMk cId="726713867" sldId="257"/>
            <ac:spMk id="4" creationId="{B5AED568-B84F-4EBB-9FF4-A8D71757B44C}"/>
          </ac:spMkLst>
        </pc:spChg>
        <pc:spChg chg="add del mod">
          <ac:chgData name="Laura Machado" userId="dce2ec3197e957c3" providerId="Windows Live" clId="Web-{718521DE-443E-4E00-B6A8-874758856E26}" dt="2018-09-01T21:56:35" v="369"/>
          <ac:spMkLst>
            <pc:docMk/>
            <pc:sldMk cId="726713867" sldId="257"/>
            <ac:spMk id="10" creationId="{BA9CD205-10BE-48A6-8760-0517DB5BE77F}"/>
          </ac:spMkLst>
        </pc:spChg>
        <pc:picChg chg="add del mod ord">
          <ac:chgData name="Laura Machado" userId="dce2ec3197e957c3" providerId="Windows Live" clId="Web-{718521DE-443E-4E00-B6A8-874758856E26}" dt="2018-09-01T21:56:23.390" v="368"/>
          <ac:picMkLst>
            <pc:docMk/>
            <pc:sldMk cId="726713867" sldId="257"/>
            <ac:picMk id="5" creationId="{00E3A8F2-A98A-4CEE-A522-E681C3BB2F9E}"/>
          </ac:picMkLst>
        </pc:picChg>
        <pc:picChg chg="add">
          <ac:chgData name="Laura Machado" userId="dce2ec3197e957c3" providerId="Windows Live" clId="Web-{718521DE-443E-4E00-B6A8-874758856E26}" dt="2018-09-01T21:18:25.034" v="316"/>
          <ac:picMkLst>
            <pc:docMk/>
            <pc:sldMk cId="726713867" sldId="257"/>
            <ac:picMk id="8" creationId="{74112E44-6ED5-47E1-AFCE-F7606D1A7F3F}"/>
          </ac:picMkLst>
        </pc:picChg>
        <pc:picChg chg="add mod ord">
          <ac:chgData name="Laura Machado" userId="dce2ec3197e957c3" providerId="Windows Live" clId="Web-{718521DE-443E-4E00-B6A8-874758856E26}" dt="2018-09-01T21:57:06.618" v="372"/>
          <ac:picMkLst>
            <pc:docMk/>
            <pc:sldMk cId="726713867" sldId="257"/>
            <ac:picMk id="11" creationId="{71FF8006-5904-4F96-83A4-CA8ED02E2458}"/>
          </ac:picMkLst>
        </pc:picChg>
      </pc:sldChg>
      <pc:sldChg chg="new del">
        <pc:chgData name="Laura Machado" userId="dce2ec3197e957c3" providerId="Windows Live" clId="Web-{718521DE-443E-4E00-B6A8-874758856E26}" dt="2018-09-01T21:12:37.080" v="260"/>
        <pc:sldMkLst>
          <pc:docMk/>
          <pc:sldMk cId="1002177098" sldId="258"/>
        </pc:sldMkLst>
      </pc:sldChg>
      <pc:sldChg chg="addSp modSp new mod modTransition">
        <pc:chgData name="Laura Machado" userId="dce2ec3197e957c3" providerId="Windows Live" clId="Web-{718521DE-443E-4E00-B6A8-874758856E26}" dt="2018-09-01T22:19:47.720" v="428" actId="20577"/>
        <pc:sldMkLst>
          <pc:docMk/>
          <pc:sldMk cId="2391743904" sldId="258"/>
        </pc:sldMkLst>
        <pc:spChg chg="mod">
          <ac:chgData name="Laura Machado" userId="dce2ec3197e957c3" providerId="Windows Live" clId="Web-{718521DE-443E-4E00-B6A8-874758856E26}" dt="2018-09-01T22:19:47.720" v="428" actId="20577"/>
          <ac:spMkLst>
            <pc:docMk/>
            <pc:sldMk cId="2391743904" sldId="258"/>
            <ac:spMk id="2" creationId="{78551025-651E-4134-85EA-B9BB767ADD0C}"/>
          </ac:spMkLst>
        </pc:spChg>
        <pc:spChg chg="mod">
          <ac:chgData name="Laura Machado" userId="dce2ec3197e957c3" providerId="Windows Live" clId="Web-{718521DE-443E-4E00-B6A8-874758856E26}" dt="2018-09-01T22:17:28.338" v="413" actId="20577"/>
          <ac:spMkLst>
            <pc:docMk/>
            <pc:sldMk cId="2391743904" sldId="258"/>
            <ac:spMk id="3" creationId="{E66E135A-FE1C-4710-B036-990CB1FF8062}"/>
          </ac:spMkLst>
        </pc:spChg>
        <pc:picChg chg="add mod">
          <ac:chgData name="Laura Machado" userId="dce2ec3197e957c3" providerId="Windows Live" clId="Web-{718521DE-443E-4E00-B6A8-874758856E26}" dt="2018-09-01T21:17:14.903" v="312" actId="1076"/>
          <ac:picMkLst>
            <pc:docMk/>
            <pc:sldMk cId="2391743904" sldId="258"/>
            <ac:picMk id="4" creationId="{683250B7-FFF3-44FB-8073-5DEFCBB8E019}"/>
          </ac:picMkLst>
        </pc:picChg>
      </pc:sldChg>
      <pc:sldChg chg="addSp modSp new mod modTransition">
        <pc:chgData name="Laura Machado" userId="dce2ec3197e957c3" providerId="Windows Live" clId="Web-{718521DE-443E-4E00-B6A8-874758856E26}" dt="2018-09-01T23:11:35.087" v="437" actId="14100"/>
        <pc:sldMkLst>
          <pc:docMk/>
          <pc:sldMk cId="2121832089" sldId="259"/>
        </pc:sldMkLst>
        <pc:spChg chg="mod">
          <ac:chgData name="Laura Machado" userId="dce2ec3197e957c3" providerId="Windows Live" clId="Web-{718521DE-443E-4E00-B6A8-874758856E26}" dt="2018-09-01T22:16:58.400" v="406" actId="20577"/>
          <ac:spMkLst>
            <pc:docMk/>
            <pc:sldMk cId="2121832089" sldId="259"/>
            <ac:spMk id="2" creationId="{654CA05C-09D2-4CE9-8E91-F28B89740921}"/>
          </ac:spMkLst>
        </pc:spChg>
        <pc:spChg chg="mod">
          <ac:chgData name="Laura Machado" userId="dce2ec3197e957c3" providerId="Windows Live" clId="Web-{718521DE-443E-4E00-B6A8-874758856E26}" dt="2018-09-01T23:11:15.571" v="433" actId="14100"/>
          <ac:spMkLst>
            <pc:docMk/>
            <pc:sldMk cId="2121832089" sldId="259"/>
            <ac:spMk id="3" creationId="{769EF5BB-5527-4124-B0C7-ECDC14863A6C}"/>
          </ac:spMkLst>
        </pc:spChg>
        <pc:picChg chg="add mod">
          <ac:chgData name="Laura Machado" userId="dce2ec3197e957c3" providerId="Windows Live" clId="Web-{718521DE-443E-4E00-B6A8-874758856E26}" dt="2018-09-01T23:11:35.087" v="437" actId="14100"/>
          <ac:picMkLst>
            <pc:docMk/>
            <pc:sldMk cId="2121832089" sldId="259"/>
            <ac:picMk id="4" creationId="{FA49FA04-BC90-4709-BA4E-3C78A2C432DA}"/>
          </ac:picMkLst>
        </pc:picChg>
        <pc:picChg chg="add">
          <ac:chgData name="Laura Machado" userId="dce2ec3197e957c3" providerId="Windows Live" clId="Web-{718521DE-443E-4E00-B6A8-874758856E26}" dt="2018-09-01T21:22:23.575" v="336"/>
          <ac:picMkLst>
            <pc:docMk/>
            <pc:sldMk cId="2121832089" sldId="259"/>
            <ac:picMk id="5" creationId="{6216785A-BD16-46CE-8EEF-02D52CDBFAF2}"/>
          </ac:picMkLst>
        </pc:picChg>
      </pc:sldChg>
      <pc:sldChg chg="addSp delSp modSp new del ord">
        <pc:chgData name="Laura Machado" userId="dce2ec3197e957c3" providerId="Windows Live" clId="Web-{718521DE-443E-4E00-B6A8-874758856E26}" dt="2018-09-01T23:24:14.185" v="507"/>
        <pc:sldMkLst>
          <pc:docMk/>
          <pc:sldMk cId="2598044" sldId="260"/>
        </pc:sldMkLst>
        <pc:spChg chg="del mod">
          <ac:chgData name="Laura Machado" userId="dce2ec3197e957c3" providerId="Windows Live" clId="Web-{718521DE-443E-4E00-B6A8-874758856E26}" dt="2018-09-01T23:19:16.410" v="464"/>
          <ac:spMkLst>
            <pc:docMk/>
            <pc:sldMk cId="2598044" sldId="260"/>
            <ac:spMk id="2" creationId="{38E7D095-FCF1-49DB-991C-9931F04C753D}"/>
          </ac:spMkLst>
        </pc:spChg>
        <pc:spChg chg="del mod">
          <ac:chgData name="Laura Machado" userId="dce2ec3197e957c3" providerId="Windows Live" clId="Web-{718521DE-443E-4E00-B6A8-874758856E26}" dt="2018-09-01T22:44:13.463" v="431"/>
          <ac:spMkLst>
            <pc:docMk/>
            <pc:sldMk cId="2598044" sldId="260"/>
            <ac:spMk id="3" creationId="{FA66DBE3-3BEA-4CC2-8B1C-8EAA21AA1C29}"/>
          </ac:spMkLst>
        </pc:spChg>
        <pc:spChg chg="add del mod">
          <ac:chgData name="Laura Machado" userId="dce2ec3197e957c3" providerId="Windows Live" clId="Web-{718521DE-443E-4E00-B6A8-874758856E26}" dt="2018-09-01T23:14:19.659" v="438"/>
          <ac:spMkLst>
            <pc:docMk/>
            <pc:sldMk cId="2598044" sldId="260"/>
            <ac:spMk id="7" creationId="{DC5FF6D2-3084-4445-BEA0-884029E577E8}"/>
          </ac:spMkLst>
        </pc:spChg>
        <pc:spChg chg="add del mod">
          <ac:chgData name="Laura Machado" userId="dce2ec3197e957c3" providerId="Windows Live" clId="Web-{718521DE-443E-4E00-B6A8-874758856E26}" dt="2018-09-01T23:19:22.785" v="465"/>
          <ac:spMkLst>
            <pc:docMk/>
            <pc:sldMk cId="2598044" sldId="260"/>
            <ac:spMk id="13" creationId="{9D8ACDE0-6208-449D-B399-63DB9B7D4A41}"/>
          </ac:spMkLst>
        </pc:spChg>
        <pc:picChg chg="add mod ord">
          <ac:chgData name="Laura Machado" userId="dce2ec3197e957c3" providerId="Windows Live" clId="Web-{718521DE-443E-4E00-B6A8-874758856E26}" dt="2018-09-01T23:19:50.911" v="470"/>
          <ac:picMkLst>
            <pc:docMk/>
            <pc:sldMk cId="2598044" sldId="260"/>
            <ac:picMk id="3" creationId="{F414C0B9-D5A5-4756-9463-78C58CE1C723}"/>
          </ac:picMkLst>
        </pc:picChg>
        <pc:picChg chg="add del mod ord">
          <ac:chgData name="Laura Machado" userId="dce2ec3197e957c3" providerId="Windows Live" clId="Web-{718521DE-443E-4E00-B6A8-874758856E26}" dt="2018-09-01T22:44:19.166" v="432"/>
          <ac:picMkLst>
            <pc:docMk/>
            <pc:sldMk cId="2598044" sldId="260"/>
            <ac:picMk id="4" creationId="{DAA6D933-74EF-44BA-840F-CB289C005C97}"/>
          </ac:picMkLst>
        </pc:picChg>
        <pc:picChg chg="add mod">
          <ac:chgData name="Laura Machado" userId="dce2ec3197e957c3" providerId="Windows Live" clId="Web-{718521DE-443E-4E00-B6A8-874758856E26}" dt="2018-09-01T23:20:05.177" v="472"/>
          <ac:picMkLst>
            <pc:docMk/>
            <pc:sldMk cId="2598044" sldId="260"/>
            <ac:picMk id="5" creationId="{D3B74049-08AE-4EBF-AD85-6F4362D95062}"/>
          </ac:picMkLst>
        </pc:picChg>
        <pc:picChg chg="add mod">
          <ac:chgData name="Laura Machado" userId="dce2ec3197e957c3" providerId="Windows Live" clId="Web-{718521DE-443E-4E00-B6A8-874758856E26}" dt="2018-09-01T23:20:11.583" v="473"/>
          <ac:picMkLst>
            <pc:docMk/>
            <pc:sldMk cId="2598044" sldId="260"/>
            <ac:picMk id="8" creationId="{6767D105-BA53-4CDA-8501-9C5601A9A67E}"/>
          </ac:picMkLst>
        </pc:picChg>
        <pc:picChg chg="add mod">
          <ac:chgData name="Laura Machado" userId="dce2ec3197e957c3" providerId="Windows Live" clId="Web-{718521DE-443E-4E00-B6A8-874758856E26}" dt="2018-09-01T23:19:59.145" v="471"/>
          <ac:picMkLst>
            <pc:docMk/>
            <pc:sldMk cId="2598044" sldId="260"/>
            <ac:picMk id="10" creationId="{CDA7547C-FA03-4FC2-A769-73C8B7F8C512}"/>
          </ac:picMkLst>
        </pc:picChg>
      </pc:sldChg>
      <pc:sldChg chg="addSp modSp new ord">
        <pc:chgData name="Laura Machado" userId="dce2ec3197e957c3" providerId="Windows Live" clId="Web-{718521DE-443E-4E00-B6A8-874758856E26}" dt="2018-09-01T23:36:09.034" v="566"/>
        <pc:sldMkLst>
          <pc:docMk/>
          <pc:sldMk cId="1050001715" sldId="261"/>
        </pc:sldMkLst>
        <pc:spChg chg="add mod">
          <ac:chgData name="Laura Machado" userId="dce2ec3197e957c3" providerId="Windows Live" clId="Web-{718521DE-443E-4E00-B6A8-874758856E26}" dt="2018-09-01T23:24:24.810" v="508" actId="20577"/>
          <ac:spMkLst>
            <pc:docMk/>
            <pc:sldMk cId="1050001715" sldId="261"/>
            <ac:spMk id="2" creationId="{947A4975-B0B2-4E9D-B6A9-DA0BB837507B}"/>
          </ac:spMkLst>
        </pc:spChg>
        <pc:picChg chg="add">
          <ac:chgData name="Laura Machado" userId="dce2ec3197e957c3" providerId="Windows Live" clId="Web-{718521DE-443E-4E00-B6A8-874758856E26}" dt="2018-09-01T23:36:09.034" v="566"/>
          <ac:picMkLst>
            <pc:docMk/>
            <pc:sldMk cId="1050001715" sldId="261"/>
            <ac:picMk id="4" creationId="{B88E89CC-9F30-4353-95F2-ECF46ACC2F0C}"/>
          </ac:picMkLst>
        </pc:picChg>
      </pc:sldChg>
      <pc:sldChg chg="addSp new ord">
        <pc:chgData name="Laura Machado" userId="dce2ec3197e957c3" providerId="Windows Live" clId="Web-{718521DE-443E-4E00-B6A8-874758856E26}" dt="2018-09-01T23:44:25.480" v="570"/>
        <pc:sldMkLst>
          <pc:docMk/>
          <pc:sldMk cId="3757470713" sldId="262"/>
        </pc:sldMkLst>
        <pc:picChg chg="add">
          <ac:chgData name="Laura Machado" userId="dce2ec3197e957c3" providerId="Windows Live" clId="Web-{718521DE-443E-4E00-B6A8-874758856E26}" dt="2018-09-01T23:36:14.862" v="567"/>
          <ac:picMkLst>
            <pc:docMk/>
            <pc:sldMk cId="3757470713" sldId="262"/>
            <ac:picMk id="3" creationId="{036E595C-6E03-44FF-B3B5-6A0B15C4CBF8}"/>
          </ac:picMkLst>
        </pc:picChg>
      </pc:sldChg>
      <pc:sldChg chg="addSp modSp new">
        <pc:chgData name="Laura Machado" userId="dce2ec3197e957c3" providerId="Windows Live" clId="Web-{718521DE-443E-4E00-B6A8-874758856E26}" dt="2018-09-01T23:36:19.315" v="568"/>
        <pc:sldMkLst>
          <pc:docMk/>
          <pc:sldMk cId="1417034918" sldId="263"/>
        </pc:sldMkLst>
        <pc:spChg chg="mod">
          <ac:chgData name="Laura Machado" userId="dce2ec3197e957c3" providerId="Windows Live" clId="Web-{718521DE-443E-4E00-B6A8-874758856E26}" dt="2018-09-01T23:30:26.908" v="525" actId="20577"/>
          <ac:spMkLst>
            <pc:docMk/>
            <pc:sldMk cId="1417034918" sldId="263"/>
            <ac:spMk id="2" creationId="{E17B5A69-FF47-46FF-A247-F6E5D4606737}"/>
          </ac:spMkLst>
        </pc:spChg>
        <pc:spChg chg="mod">
          <ac:chgData name="Laura Machado" userId="dce2ec3197e957c3" providerId="Windows Live" clId="Web-{718521DE-443E-4E00-B6A8-874758856E26}" dt="2018-09-01T23:32:52.461" v="565" actId="14100"/>
          <ac:spMkLst>
            <pc:docMk/>
            <pc:sldMk cId="1417034918" sldId="263"/>
            <ac:spMk id="3" creationId="{4A7F0B5B-4003-45BA-9DFA-E9658C020BDA}"/>
          </ac:spMkLst>
        </pc:spChg>
        <pc:picChg chg="add">
          <ac:chgData name="Laura Machado" userId="dce2ec3197e957c3" providerId="Windows Live" clId="Web-{718521DE-443E-4E00-B6A8-874758856E26}" dt="2018-09-01T23:36:19.315" v="568"/>
          <ac:picMkLst>
            <pc:docMk/>
            <pc:sldMk cId="1417034918" sldId="263"/>
            <ac:picMk id="5" creationId="{8AA1C16E-B1C0-46F2-BBCA-FEC0E1B97353}"/>
          </ac:picMkLst>
        </pc:picChg>
      </pc:sldChg>
      <pc:sldMasterChg chg="mod setBg modSldLayout">
        <pc:chgData name="Laura Machado" userId="dce2ec3197e957c3" providerId="Windows Live" clId="Web-{718521DE-443E-4E00-B6A8-874758856E26}" dt="2018-09-01T21:42:20.571" v="364"/>
        <pc:sldMasterMkLst>
          <pc:docMk/>
          <pc:sldMasterMk cId="2371758177" sldId="2147483660"/>
        </pc:sldMasterMkLst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3129878285" sldId="2147483661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572029412" sldId="2147483662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3636461385" sldId="2147483663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3626050071" sldId="2147483664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4223613637" sldId="2147483665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986665687" sldId="2147483666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2924672457" sldId="2147483667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1650365514" sldId="2147483668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746702124" sldId="2147483669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61784523" sldId="2147483670"/>
          </pc:sldLayoutMkLst>
        </pc:sldLayoutChg>
        <pc:sldLayoutChg chg="mod setBg">
          <pc:chgData name="Laura Machado" userId="dce2ec3197e957c3" providerId="Windows Live" clId="Web-{718521DE-443E-4E00-B6A8-874758856E26}" dt="2018-09-01T21:42:20.571" v="364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modTransition modSldLayout">
        <pc:chgData name="Laura Machado" userId="dce2ec3197e957c3" providerId="Windows Live" clId="Web-{718521DE-443E-4E00-B6A8-874758856E26}" dt="2018-09-01T21:51:26.900" v="367"/>
        <pc:sldMasterMkLst>
          <pc:docMk/>
          <pc:sldMasterMk cId="2507844384" sldId="2147483672"/>
        </pc:sldMasterMkLst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893365145" sldId="2147483673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2652645774" sldId="2147483674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322073091" sldId="2147483675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3112778679" sldId="2147483676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1272800322" sldId="2147483677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3031396528" sldId="2147483678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3049803767" sldId="2147483679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1733157632" sldId="2147483680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3633873458" sldId="2147483681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200791703" sldId="2147483682"/>
          </pc:sldLayoutMkLst>
        </pc:sldLayoutChg>
        <pc:sldLayoutChg chg="modTransition">
          <pc:chgData name="Laura Machado" userId="dce2ec3197e957c3" providerId="Windows Live" clId="Web-{718521DE-443E-4E00-B6A8-874758856E26}" dt="2018-09-01T21:51:26.900" v="367"/>
          <pc:sldLayoutMkLst>
            <pc:docMk/>
            <pc:sldMasterMk cId="2507844384" sldId="2147483672"/>
            <pc:sldLayoutMk cId="105308256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0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1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04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83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7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04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8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8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98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7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1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2.9.2018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7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Times New Roman"/>
                <a:cs typeface="Times New Roman"/>
              </a:rPr>
              <a:t>INTEGRA</a:t>
            </a:r>
            <a:endParaRPr lang="tr-TR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latin typeface="Times New Roman"/>
                <a:cs typeface="Times New Roman"/>
              </a:rPr>
              <a:t>Pesquisa</a:t>
            </a:r>
            <a:r>
              <a:rPr lang="tr-TR" dirty="0">
                <a:latin typeface="Times New Roman"/>
                <a:cs typeface="Times New Roman"/>
              </a:rPr>
              <a:t> de </a:t>
            </a:r>
            <a:r>
              <a:rPr lang="tr-TR" dirty="0" err="1">
                <a:latin typeface="Times New Roman"/>
                <a:cs typeface="Times New Roman"/>
              </a:rPr>
              <a:t>público</a:t>
            </a:r>
            <a:endParaRPr lang="tr-TR">
              <a:latin typeface="Times New Roman"/>
              <a:cs typeface="Times New Roman"/>
            </a:endParaRPr>
          </a:p>
        </p:txBody>
      </p:sp>
      <p:pic>
        <p:nvPicPr>
          <p:cNvPr id="4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49EAD047-7358-412D-9DC2-379A7BBF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83" y="385457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22615ED-DE5E-4A34-8716-030A6E06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7" t="21105" r="29701" b="37870"/>
          <a:stretch/>
        </p:blipFill>
        <p:spPr>
          <a:xfrm>
            <a:off x="-433" y="716909"/>
            <a:ext cx="12135803" cy="5984142"/>
          </a:xfrm>
          <a:prstGeom prst="rect">
            <a:avLst/>
          </a:prstGeom>
        </p:spPr>
      </p:pic>
      <p:pic>
        <p:nvPicPr>
          <p:cNvPr id="4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7455A15A-7073-453A-BC59-09E1D40E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51025-651E-4134-85EA-B9BB767A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82" y="606773"/>
            <a:ext cx="7958331" cy="1077229"/>
          </a:xfrm>
        </p:spPr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Público alvo x persona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135A-FE1C-4710-B036-990CB1FF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222" y="2253399"/>
            <a:ext cx="7796540" cy="3997828"/>
          </a:xfrm>
        </p:spPr>
        <p:txBody>
          <a:bodyPr>
            <a:normAutofit/>
          </a:bodyPr>
          <a:lstStyle/>
          <a:p>
            <a:pPr marL="344170" indent="-344170" algn="just"/>
            <a:r>
              <a:rPr lang="pt-BR" dirty="0">
                <a:latin typeface="Times New Roman"/>
                <a:cs typeface="Times New Roman"/>
              </a:rPr>
              <a:t>O público do Integra é um grupo de pessoas, a partir dos 16 anos, que estão disposto a saírem do sofá e colocarem suas ideias em pratica, também possuindo a oportunidade de engajarem em alguma ação que já foi pensada no próprio bairro, criando uma relação mais empática e amigável entre vizinhos. </a:t>
            </a:r>
            <a:endParaRPr lang="pt-BR">
              <a:latin typeface="Times New Roman"/>
              <a:cs typeface="Times New Roman"/>
            </a:endParaRPr>
          </a:p>
          <a:p>
            <a:pPr marL="344170" indent="447675" algn="just"/>
            <a:r>
              <a:rPr lang="pt-BR" dirty="0">
                <a:latin typeface="Times New Roman"/>
                <a:cs typeface="Times New Roman"/>
              </a:rPr>
              <a:t>O produto permite que surja a oportunidade de grandes projetos saírem da mente e, por fim, irem para a rua. Além de estabelecer um possível melhoramento do bairro/comunidade, valorizando o comércio. </a:t>
            </a:r>
          </a:p>
          <a:p>
            <a:pPr marL="344170" indent="-344170"/>
            <a:endParaRPr lang="pt-BR" dirty="0">
              <a:latin typeface="Times New Roman"/>
              <a:cs typeface="Times New Roman"/>
            </a:endParaRPr>
          </a:p>
        </p:txBody>
      </p:sp>
      <p:pic>
        <p:nvPicPr>
          <p:cNvPr id="6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F88BF2BC-27A6-4E2C-8EB6-B1BE65DB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4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A05C-09D2-4CE9-8E91-F28B8974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45" y="635527"/>
            <a:ext cx="7958331" cy="1077229"/>
          </a:xfrm>
        </p:spPr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EF5BB-5527-4124-B0C7-ECDC1486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85" y="2109626"/>
            <a:ext cx="3986540" cy="3997828"/>
          </a:xfrm>
        </p:spPr>
        <p:txBody>
          <a:bodyPr>
            <a:normAutofit/>
          </a:bodyPr>
          <a:lstStyle/>
          <a:p>
            <a:pPr marL="344170" indent="-344170" algn="just"/>
            <a:r>
              <a:rPr lang="pt-BR" dirty="0">
                <a:latin typeface="Times New Roman"/>
                <a:cs typeface="Times New Roman"/>
              </a:rPr>
              <a:t>Objetivo de integrar – como o nome já diz, conectando pessoas com um objetivo em comum, ajudando a construir uma relação de amizade entre moradores de uma determinada região, o foco inicial é fazer com que pessoas tirem suas ideias do papel e mostrem para outras pessoas com a mesma vontade de mudar sua região.</a:t>
            </a:r>
            <a:endParaRPr lang="pt-BR">
              <a:latin typeface="Times New Roman"/>
              <a:cs typeface="Times New Roman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FA49FA04-BC90-4709-BA4E-3C78A2C4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53" y="1802920"/>
            <a:ext cx="2428732" cy="5049328"/>
          </a:xfrm>
          <a:prstGeom prst="rect">
            <a:avLst/>
          </a:prstGeom>
        </p:spPr>
      </p:pic>
      <p:pic>
        <p:nvPicPr>
          <p:cNvPr id="7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61F2F07B-D2B3-4265-8CB4-922FEB20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5A69-FF47-46FF-A247-F6E5D460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68" y="635528"/>
            <a:ext cx="7958331" cy="1077229"/>
          </a:xfrm>
        </p:spPr>
        <p:txBody>
          <a:bodyPr/>
          <a:lstStyle/>
          <a:p>
            <a:pPr algn="ctr"/>
            <a:r>
              <a:rPr lang="pt-BR">
                <a:latin typeface="Times New Roman"/>
                <a:cs typeface="Times New Roman"/>
              </a:rPr>
              <a:t>O APP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F0B5B-4003-45BA-9DFA-E9658C0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80" y="2727852"/>
            <a:ext cx="6732616" cy="38540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Slogan - Não vendemos serviços, aproximamos pessoas.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Problema: Unir pessoas motivadas em prol de uma causa social.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Solução: Criar uma plataforma capaz de motivar pessoas a criarem soluções com âmbito sociais. 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Oferecemos: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Interação entre vizinhos.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Descontos em estabelecimentos locais. 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Possibilidade na criação de novos projetos sociais. (Tirar do papel as suas ideias)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Engajar pessoas na melhoria do bairro.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Promover divertimento através das soluções.</a:t>
            </a:r>
          </a:p>
          <a:p>
            <a:pPr marL="344170" indent="-337820"/>
            <a:r>
              <a:rPr lang="pt-BR" sz="1800">
                <a:latin typeface="Times New Roman"/>
                <a:cs typeface="Times New Roman"/>
              </a:rPr>
              <a:t>Feedback e monitoramento de uso.</a:t>
            </a:r>
          </a:p>
          <a:p>
            <a:pPr marL="6350" indent="0">
              <a:buNone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4170" indent="-337820"/>
            <a:endParaRPr lang="pt-BR" dirty="0">
              <a:latin typeface="Times New Roman"/>
              <a:cs typeface="Times New Roman"/>
            </a:endParaRPr>
          </a:p>
        </p:txBody>
      </p:sp>
      <p:pic>
        <p:nvPicPr>
          <p:cNvPr id="4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E5D8F217-00C0-4CD9-A126-9FDC57C8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7A4975-B0B2-4E9D-B6A9-DA0BB837507B}"/>
              </a:ext>
            </a:extLst>
          </p:cNvPr>
          <p:cNvSpPr txBox="1"/>
          <p:nvPr/>
        </p:nvSpPr>
        <p:spPr>
          <a:xfrm>
            <a:off x="1201947" y="2618117"/>
            <a:ext cx="9586822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ABRANGENCIA</a:t>
            </a:r>
            <a:endParaRPr lang="pt-BR" sz="96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0B9A14D3-C1AA-412E-B587-BA6456C5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F3F9BA9-ED8D-41F3-9974-E75261F0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13" y="975805"/>
            <a:ext cx="4310333" cy="5510243"/>
          </a:xfrm>
          <a:prstGeom prst="rect">
            <a:avLst/>
          </a:prstGeom>
        </p:spPr>
      </p:pic>
      <p:pic>
        <p:nvPicPr>
          <p:cNvPr id="3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036E595C-6E03-44FF-B3B5-6A0B15C4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94" y="5479211"/>
            <a:ext cx="1377351" cy="1377351"/>
          </a:xfrm>
          <a:prstGeom prst="rect">
            <a:avLst/>
          </a:prstGeom>
        </p:spPr>
      </p:pic>
      <p:pic>
        <p:nvPicPr>
          <p:cNvPr id="2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0D272D31-91DD-4B42-8CDA-6F2570B96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69" y="980747"/>
            <a:ext cx="5676179" cy="55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AE3A376-3612-4D29-915C-D76D3E7F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990600"/>
            <a:ext cx="4224067" cy="5566912"/>
          </a:xfrm>
          <a:prstGeom prst="rect">
            <a:avLst/>
          </a:prstGeom>
        </p:spPr>
      </p:pic>
      <p:pic>
        <p:nvPicPr>
          <p:cNvPr id="6" name="Imagem 6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FCB4BBFB-29A6-4B41-A565-567C8F05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7" y="988694"/>
            <a:ext cx="4454106" cy="5570724"/>
          </a:xfrm>
          <a:prstGeom prst="rect">
            <a:avLst/>
          </a:prstGeom>
        </p:spPr>
      </p:pic>
      <p:pic>
        <p:nvPicPr>
          <p:cNvPr id="3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EAA45F9E-226C-4CD0-8C2C-AF3533544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B61B7-26CD-43EB-83C0-59F0CDB2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550" y="1656262"/>
            <a:ext cx="2808134" cy="190324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Você acessaria um </a:t>
            </a:r>
            <a:r>
              <a:rPr lang="pt-BR" sz="2300" dirty="0">
                <a:latin typeface="Times New Roman"/>
                <a:cs typeface="Times New Roman"/>
              </a:rPr>
              <a:t>app com foco em</a:t>
            </a:r>
            <a:r>
              <a:rPr lang="pt-BR" dirty="0">
                <a:latin typeface="Times New Roman"/>
                <a:cs typeface="Times New Roman"/>
              </a:rPr>
              <a:t> projetos sociais na </a:t>
            </a:r>
            <a:r>
              <a:rPr lang="pt-BR" sz="2100" dirty="0">
                <a:latin typeface="Times New Roman"/>
                <a:cs typeface="Times New Roman"/>
              </a:rPr>
              <a:t>comunidade onde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você mora, dando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sz="1700" dirty="0">
                <a:latin typeface="Times New Roman"/>
                <a:cs typeface="Times New Roman"/>
              </a:rPr>
              <a:t>ênfase em melhorias?</a:t>
            </a:r>
            <a:endParaRPr lang="pt-BR" sz="1700">
              <a:latin typeface="Times New Roman"/>
              <a:cs typeface="Times New Roman"/>
            </a:endParaRP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71FF8006-5904-4F96-83A4-CA8ED02E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2437" y="917965"/>
            <a:ext cx="5604933" cy="4203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ED568-B84F-4EBB-9FF4-A8D71757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4321965"/>
            <a:ext cx="2664361" cy="238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t-BR" sz="15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105</a:t>
            </a:r>
          </a:p>
          <a:p>
            <a:r>
              <a:rPr lang="pt-BR" sz="1500" dirty="0">
                <a:solidFill>
                  <a:schemeClr val="accent1"/>
                </a:solidFill>
                <a:latin typeface="Times New Roman"/>
                <a:cs typeface="Times New Roman"/>
              </a:rPr>
              <a:t>https://twitter.com/machh_laura/status/1035956907205439488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8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74112E44-6ED5-47E1-AFCE-F7606D1A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  <p:pic>
        <p:nvPicPr>
          <p:cNvPr id="3" name="Imagem 4" descr="Uma imagem contendo machado&#10;&#10;Descrição gerada com muito alta confiança">
            <a:extLst>
              <a:ext uri="{FF2B5EF4-FFF2-40B4-BE49-F238E27FC236}">
                <a16:creationId xmlns:a16="http://schemas.microsoft.com/office/drawing/2014/main" id="{CDD35402-9B48-4624-BABF-1A74C5746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40" y="4325348"/>
            <a:ext cx="442823" cy="3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05FEDB0-EB21-4D1B-B3DD-84611AC7E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8" t="35375" r="34705" b="24704"/>
          <a:stretch/>
        </p:blipFill>
        <p:spPr>
          <a:xfrm>
            <a:off x="-5750" y="702534"/>
            <a:ext cx="11434950" cy="6040064"/>
          </a:xfrm>
          <a:prstGeom prst="rect">
            <a:avLst/>
          </a:prstGeom>
        </p:spPr>
      </p:pic>
      <p:pic>
        <p:nvPicPr>
          <p:cNvPr id="4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306818FE-6E38-4926-84E3-0019C85BD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E58E877-F3AF-4234-8450-50A5546C5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0" t="28757" r="33054" b="31354"/>
          <a:stretch/>
        </p:blipFill>
        <p:spPr>
          <a:xfrm>
            <a:off x="-5748" y="788797"/>
            <a:ext cx="11967124" cy="6019972"/>
          </a:xfrm>
          <a:prstGeom prst="rect">
            <a:avLst/>
          </a:prstGeom>
        </p:spPr>
      </p:pic>
      <p:pic>
        <p:nvPicPr>
          <p:cNvPr id="4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0C13C885-8360-42BA-A21A-E46EF3C2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77A0063-BC02-4788-9AEC-7D1362FD1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3" t="24462" r="30562" b="35812"/>
          <a:stretch/>
        </p:blipFill>
        <p:spPr>
          <a:xfrm>
            <a:off x="-5750" y="616269"/>
            <a:ext cx="11938501" cy="5846874"/>
          </a:xfrm>
          <a:prstGeom prst="rect">
            <a:avLst/>
          </a:prstGeom>
        </p:spPr>
      </p:pic>
      <p:pic>
        <p:nvPicPr>
          <p:cNvPr id="4" name="Imagem 4" descr="Uma imagem contendo silhueta&#10;&#10;Descrição gerada com muito alta confiança">
            <a:extLst>
              <a:ext uri="{FF2B5EF4-FFF2-40B4-BE49-F238E27FC236}">
                <a16:creationId xmlns:a16="http://schemas.microsoft.com/office/drawing/2014/main" id="{06E8FF3C-F650-4E39-A0FE-7FB983D1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58" y="5177287"/>
            <a:ext cx="1377351" cy="1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9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</TotalTime>
  <Words>0</Words>
  <Application>Microsoft Office PowerPoint</Application>
  <PresentationFormat>Widescreen</PresentationFormat>
  <Paragraphs>0</Paragraphs>
  <Slides>12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Dividendo</vt:lpstr>
      <vt:lpstr>INTEGRA</vt:lpstr>
      <vt:lpstr>O APP</vt:lpstr>
      <vt:lpstr>Apresentação do PowerPoint</vt:lpstr>
      <vt:lpstr>Apresentação do PowerPoint</vt:lpstr>
      <vt:lpstr>Apresentação do PowerPoint</vt:lpstr>
      <vt:lpstr>Você acessaria um app com foco em projetos sociais na comunidade onde você mora, dando ênfase em melhorias?</vt:lpstr>
      <vt:lpstr>Apresentação do PowerPoint</vt:lpstr>
      <vt:lpstr>Apresentação do PowerPoint</vt:lpstr>
      <vt:lpstr>Apresentação do PowerPoint</vt:lpstr>
      <vt:lpstr>Apresentação do PowerPoint</vt:lpstr>
      <vt:lpstr>Público alvo x persona</vt:lpstr>
      <vt:lpstr>O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458</cp:revision>
  <dcterms:modified xsi:type="dcterms:W3CDTF">2018-09-02T02:26:27Z</dcterms:modified>
</cp:coreProperties>
</file>