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9"/>
    <p:sldId id="257" r:id="rId10"/>
  </p:sldIdLst>
  <p:sldSz cx="10058400" cy="7772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1" d="100"/>
          <a:sy n="101" d="100"/>
        </p:scale>
        <p:origin x="1608" y="10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customXml" Target="../customXml/item3.xml"/>
<Relationship Id="rId7" Type="http://schemas.openxmlformats.org/officeDocument/2006/relationships/theme" Target="theme/theme1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slideMaster" Target="slideMasters/slideMaster1.xml"/>
<Relationship Id="rId9" Type="http://schemas.openxmlformats.org/officeDocument/2006/relationships/slide" Target="slides/slide1.xml"/>
<Relationship Id="rId10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4546F-7266-4ABC-89F3-6964140D1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EDF58-9F8C-47BC-8077-9BAB6708E6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07378-054E-4376-8818-C5ECA5063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0BA70-BEE7-4296-8791-6E7F89F498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_Te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733800" y="6640495"/>
            <a:ext cx="838200" cy="3907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332537" y="6656439"/>
            <a:ext cx="3271838" cy="658760"/>
          </a:xfrm>
        </p:spPr>
        <p:txBody>
          <a:bodyPr anchor="ctr">
            <a:normAutofit/>
          </a:bodyPr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5613" y="684212"/>
            <a:ext cx="9145587" cy="6630987"/>
            <a:chOff x="455613" y="684212"/>
            <a:chExt cx="9145587" cy="6630987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85800" y="6710495"/>
              <a:ext cx="685799" cy="499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55613" y="684212"/>
              <a:ext cx="9140825" cy="6630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57200" y="6629400"/>
              <a:ext cx="914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Note Placeholder"/>
          <p:cNvSpPr>
            <a:spLocks noGrp="1"/>
          </p:cNvSpPr>
          <p:nvPr>
            <p:ph sz="quarter" idx="11"/>
          </p:nvPr>
        </p:nvSpPr>
        <p:spPr>
          <a:xfrm>
            <a:off x="464882" y="6224587"/>
            <a:ext cx="9131556" cy="381001"/>
          </a:xfrm>
        </p:spPr>
        <p:txBody>
          <a:bodyPr anchor="b">
            <a:normAutofit/>
          </a:bodyPr>
          <a:lstStyle>
            <a:lvl1pPr marL="0" indent="0">
              <a:buNone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ath Placeholder"/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-2974974" y="4069080"/>
            <a:ext cx="6630987" cy="75725"/>
          </a:xfrm>
        </p:spPr>
        <p:txBody>
          <a:bodyPr>
            <a:noAutofit/>
          </a:bodyPr>
          <a:lstStyle>
            <a:lvl1pPr marL="0" indent="0" algn="l">
              <a:buNone/>
              <a:defRPr sz="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72	</a:t>
            </a:r>
          </a:p>
        </p:txBody>
      </p:sp>
      <p:sp>
        <p:nvSpPr>
          <p:cNvPr id="4" name="PC Placeholder"/>
          <p:cNvSpPr>
            <a:spLocks noGrp="1"/>
          </p:cNvSpPr>
          <p:nvPr>
            <p:ph type="body" sz="quarter" idx="13"/>
          </p:nvPr>
        </p:nvSpPr>
        <p:spPr>
          <a:xfrm>
            <a:off x="3733800" y="6947234"/>
            <a:ext cx="1371600" cy="215566"/>
          </a:xfrm>
        </p:spPr>
        <p:txBody>
          <a:bodyPr>
            <a:noAutofit/>
          </a:bodyPr>
          <a:lstStyle>
            <a:lvl1pPr marL="0" indent="0" algn="ctr">
              <a:buNone/>
              <a:defRPr sz="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7FE3-A732-4F07-9EBA-D9C34348EC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6ADF5-71AB-47AF-B745-349D01C8E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A2D29-1EDB-4282-A784-53633BCB3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36B43-AB68-49A8-AE8D-DE7B90E623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B524-A32E-4B1D-9EB9-02F53C9004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E9B4F-1586-4ABC-B36D-AAF1EF202C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4982-AA31-486D-954D-C02425BA8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3722E0-17F7-4FD1-8182-C116D6F21F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c644425327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c64599765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02920" y="731520"/>
            <a:ext cx="8915400" cy="5715000"/>
          </a:xfrm>
          <a:prstGeom prst="rect">
            <a:avLst/>
          </a:prstGeom>
        </p:spPr>
      </p:pic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6332537" y="6656439"/>
            <a:ext cx="3271838" cy="65876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9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Figure 1.
</a:t>
            </a:r>
            <a:r>
              <a:rPr cap="none" sz="900" i="1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An Empty Plot in a Template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  <p:sp>
        <p:nvSpPr>
          <p:cNvPr id="4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733800" y="6640495"/>
            <a:ext cx="838200" cy="390727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DRAFT</a:t>
            </a:r>
          </a:p>
        </p:txBody>
      </p:sp>
      <p:sp>
        <p:nvSpPr>
          <p:cNvPr id="5" name="PC Placeholder"/>
          <p:cNvSpPr>
            <a:spLocks noGrp="1"/>
          </p:cNvSpPr>
          <p:nvPr>
            <p:ph type="body" sz="quarter" idx="13"/>
          </p:nvPr>
        </p:nvSpPr>
        <p:spPr>
          <a:xfrm>
            <a:off x="3733800" y="6947234"/>
            <a:ext cx="1371600" cy="21556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Privileged and Confidential</a:t>
            </a:r>
          </a:p>
        </p:txBody>
      </p:sp>
      <p:sp>
        <p:nvSpPr>
          <p:cNvPr id="6" name="Path Placeholder"/>
          <p:cNvSpPr>
            <a:spLocks noGrp="1"/>
          </p:cNvSpPr>
          <p:nvPr>
            <p:ph type="body" sz="quarter" idx="12" hasCustomPrompt="1"/>
          </p:nvPr>
        </p:nvSpPr>
        <p:spPr>
          <a:xfrm rot="-5400000">
            <a:off x="-2974974" y="4069080"/>
            <a:ext cx="6630987" cy="75725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\\pfs1w\C:\Users\kheal579\Documents\01_integral-private\integral-private\vignettes\C:\Users\kheal579\AppData\Local\Temp\Rtmp2nWN2H\callr-scr-99a4a6123d3 2022-08-24 J. Doe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02920" y="731520"/>
            <a:ext cx="8915400" cy="5715000"/>
          </a:xfrm>
          <a:prstGeom prst="rect">
            <a:avLst/>
          </a:prstGeom>
        </p:spPr>
      </p:pic>
      <p:sp>
        <p:nvSpPr>
          <p:cNvPr id="3" name="Title 16"/>
          <p:cNvSpPr>
            <a:spLocks noGrp="1"/>
          </p:cNvSpPr>
          <p:nvPr>
            <p:ph type="title"/>
          </p:nvPr>
        </p:nvSpPr>
        <p:spPr>
          <a:xfrm>
            <a:off x="6332537" y="6656439"/>
            <a:ext cx="3271838" cy="65876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9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Figure 1.
</a:t>
            </a:r>
            <a:r>
              <a:rPr cap="none" sz="900" i="1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 Second Plot in a Template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
</a:t>
            </a:r>
            <a:r>
              <a:rPr cap="none" sz="9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  <p:sp>
        <p:nvSpPr>
          <p:cNvPr id="4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3733800" y="6640495"/>
            <a:ext cx="838200" cy="390727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DRAFT</a:t>
            </a:r>
          </a:p>
        </p:txBody>
      </p:sp>
      <p:sp>
        <p:nvSpPr>
          <p:cNvPr id="5" name="PC Placeholder"/>
          <p:cNvSpPr>
            <a:spLocks noGrp="1"/>
          </p:cNvSpPr>
          <p:nvPr>
            <p:ph type="body" sz="quarter" idx="13"/>
          </p:nvPr>
        </p:nvSpPr>
        <p:spPr>
          <a:xfrm>
            <a:off x="3733800" y="6947234"/>
            <a:ext cx="1371600" cy="21556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Privileged and Confidential</a:t>
            </a:r>
          </a:p>
        </p:txBody>
      </p:sp>
      <p:sp>
        <p:nvSpPr>
          <p:cNvPr id="6" name="Path Placeholder"/>
          <p:cNvSpPr>
            <a:spLocks noGrp="1"/>
          </p:cNvSpPr>
          <p:nvPr>
            <p:ph type="body" sz="quarter" idx="12" hasCustomPrompt="1"/>
          </p:nvPr>
        </p:nvSpPr>
        <p:spPr>
          <a:xfrm rot="-5400000">
            <a:off x="-2974974" y="4069080"/>
            <a:ext cx="6630987" cy="75725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6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\\pfs1w\C:\Users\kheal579\Documents\01_integral-private\integral-private\vignettes\C:\Users\kheal579\AppData\Local\Temp\Rtmp2nWN2H\callr-scr-99a4a6123d3 2022-08-24 J. Doe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 8.5 x 11 landscape.potx" id="{AC140A67-2995-4267-9EF0-753D07FC2C49}" vid="{80E47C4A-5072-4F0E-BF4D-AE919A991F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39328F28F854EB66CEF8A4A87E77F" ma:contentTypeVersion="3" ma:contentTypeDescription="Create a new document." ma:contentTypeScope="" ma:versionID="f2ed4173dfd1f92c80498cbd285a3c14">
  <xsd:schema xmlns:xsd="http://www.w3.org/2001/XMLSchema" xmlns:xs="http://www.w3.org/2001/XMLSchema" xmlns:p="http://schemas.microsoft.com/office/2006/metadata/properties" xmlns:ns2="7094838a-60c2-4faf-8b6c-066ed71bc279" targetNamespace="http://schemas.microsoft.com/office/2006/metadata/properties" ma:root="true" ma:fieldsID="4069bedadb3690a15c01bfcc804ec8d3" ns2:_="">
    <xsd:import namespace="7094838a-60c2-4faf-8b6c-066ed71bc2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4838a-60c2-4faf-8b6c-066ed71bc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tandards &amp; Guidelines"/>
          <xsd:enumeration value="Templates &amp; Tool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094838a-60c2-4faf-8b6c-066ed71bc279">Templates &amp; Tools</Category>
  </documentManagement>
</p:properties>
</file>

<file path=customXml/itemProps1.xml><?xml version="1.0" encoding="utf-8"?>
<ds:datastoreItem xmlns:ds="http://schemas.openxmlformats.org/officeDocument/2006/customXml" ds:itemID="{F23FBFB0-E5DF-47C3-A49D-54D2C63F2B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78D2D9-A474-45CC-8BD7-05B9FA83D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4838a-60c2-4faf-8b6c-066ed71bc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F36F02-8BCF-4A40-92D5-EF758240C25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94838a-60c2-4faf-8b6c-066ed71bc279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Figure 8.5 x 11 landscape</Template>
  <TotalTime>45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Integral Consulting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Hannah Podzorski</dc:creator>
  <cp:lastModifiedBy/>
  <cp:revision>31</cp:revision>
  <dcterms:created xsi:type="dcterms:W3CDTF">2020-02-05T03:14:05Z</dcterms:created>
  <dcterms:modified xsi:type="dcterms:W3CDTF">2022-08-24T12:10:01Z</dcterms:modified>
  <cp:contentStatus>2019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0x010100C2839328F28F854EB66CEF8A4A87E77F</vt:lpwstr>
  </property>
</Properties>
</file>