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5"/>
  </p:handoutMasterIdLst>
  <p:sldSz cx="77724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78" d="100"/>
          <a:sy n="78" d="100"/>
        </p:scale>
        <p:origin x="2826" y="11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776-543D-46B7-B3E0-3CFD462138F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CC709-96EF-4A1E-81A7-CE667DE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AB307-CFA6-4828-AF84-F0C37EA65D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F3A6F-FE99-43BF-A749-40E4A179DD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F9A70-466F-4D8D-AA79-BA6007E907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685800" y="457200"/>
            <a:ext cx="6629400" cy="906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85800" y="8839200"/>
            <a:ext cx="662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8855242"/>
            <a:ext cx="3505200" cy="669758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362200" y="8839200"/>
            <a:ext cx="9906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Note Placeholder"/>
          <p:cNvSpPr>
            <a:spLocks noGrp="1"/>
          </p:cNvSpPr>
          <p:nvPr>
            <p:ph sz="quarter" idx="13"/>
          </p:nvPr>
        </p:nvSpPr>
        <p:spPr>
          <a:xfrm>
            <a:off x="685800" y="8458200"/>
            <a:ext cx="4953000" cy="39704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253" y="8930987"/>
            <a:ext cx="711143" cy="518267"/>
          </a:xfrm>
          <a:prstGeom prst="rect">
            <a:avLst/>
          </a:prstGeom>
        </p:spPr>
      </p:pic>
      <p:sp>
        <p:nvSpPr>
          <p:cNvPr id="6" name="Path Placeholder"/>
          <p:cNvSpPr>
            <a:spLocks noGrp="1"/>
          </p:cNvSpPr>
          <p:nvPr>
            <p:ph type="body" sz="quarter" idx="14"/>
          </p:nvPr>
        </p:nvSpPr>
        <p:spPr>
          <a:xfrm rot="5400000">
            <a:off x="-3939339" y="5006139"/>
            <a:ext cx="9067800" cy="122321"/>
          </a:xfrm>
        </p:spPr>
        <p:txBody>
          <a:bodyPr>
            <a:noAutofit/>
          </a:bodyPr>
          <a:lstStyle>
            <a:lvl1pPr algn="l"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C Placeholder"/>
          <p:cNvSpPr>
            <a:spLocks noGrp="1"/>
          </p:cNvSpPr>
          <p:nvPr>
            <p:ph type="body" sz="quarter" idx="15"/>
          </p:nvPr>
        </p:nvSpPr>
        <p:spPr>
          <a:xfrm>
            <a:off x="2247900" y="9236241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E393F-72BF-4139-AABE-81F01C4177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C1B0-B790-4059-A6DF-2C30CD8610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080BA-8D0E-4285-BD61-4CC3D4AAA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F2ADC-E1D1-4D16-8BF9-583107B2FF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674B9-6A0A-4D9F-B0B8-E20DC363D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CD4CD-B7A2-41F7-B2FD-80166DAAAF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0D291-64B5-4DB6-BB8F-0A61A5721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328D40-D2AE-4EB1-A6EA-F610247BF7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portrait.potx" id="{21BEF06E-F7B9-44CB-8A7B-7BE65838A918}" vid="{1180BBE2-83F2-4FC2-9D7D-39535B304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F8631F-187E-4B3A-881E-F86836206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3BBF40-966E-4B76-AE7F-39BEA9BC0639}">
  <ds:schemaRefs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520226-12C2-497A-8BED-0C358E4764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portrait</Template>
  <TotalTime>43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Podzorski</dc:creator>
  <cp:lastModifiedBy>Eben Pendleton</cp:lastModifiedBy>
  <cp:revision>50</cp:revision>
  <dcterms:created xsi:type="dcterms:W3CDTF">2019-06-19T19:56:46Z</dcterms:created>
  <dcterms:modified xsi:type="dcterms:W3CDTF">2022-04-19T18:05:00Z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