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  <p:sldId id="257" r:id="rId10"/>
  </p:sldIdLst>
  <p:sldSz cx="10058400" cy="7772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608" y="1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5613" y="684212"/>
            <a:ext cx="9145587" cy="663098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5800" y="6710495"/>
              <a:ext cx="685799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464882" y="6224587"/>
            <a:ext cx="9131556" cy="381001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-2974974" y="4069080"/>
            <a:ext cx="6630987" cy="75725"/>
          </a:xfrm>
        </p:spPr>
        <p:txBody>
          <a:bodyPr>
            <a:noAutofit/>
          </a:bodyPr>
          <a:lstStyle>
            <a:lvl1pPr marL="0" indent="0" algn="l">
              <a:buNone/>
              <a:defRPr sz="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72	</a:t>
            </a:r>
          </a:p>
        </p:txBody>
      </p:sp>
      <p:sp>
        <p:nvSpPr>
          <p:cNvPr id="4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d01b01661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d06eaa4b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\\pfs1w\C:\Users\kheal579\Documents\01_integral-private\integral-private\vignettes\C:\Users\kheal579\AppData\Local\Temp\RtmpEzTRKa\callr-scr-94485bb46ca9 2022-08-24 J. Doe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 Second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\\pfs1w\C:\Users\kheal579\Documents\01_integral-private\integral-private\vignettes\C:\Users\kheal579\AppData\Local\Temp\RtmpEzTRKa\callr-scr-94485bb46ca9 2022-08-24 J. Doe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36F02-8BCF-4A40-92D5-EF758240C25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94838a-60c2-4faf-8b6c-066ed71bc279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45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31</cp:revision>
  <dcterms:created xsi:type="dcterms:W3CDTF">2020-02-05T03:14:05Z</dcterms:created>
  <dcterms:modified xsi:type="dcterms:W3CDTF">2022-08-24T15:57:47Z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