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Sz cx="15544800" cy="1005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1pPr>
    <a:lvl2pPr marL="656448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2pPr>
    <a:lvl3pPr marL="1312896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3pPr>
    <a:lvl4pPr marL="1969343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4pPr>
    <a:lvl5pPr marL="2625791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5pPr>
    <a:lvl6pPr marL="3282239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6pPr>
    <a:lvl7pPr marL="3938687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7pPr>
    <a:lvl8pPr marL="4595134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8pPr>
    <a:lvl9pPr marL="5251582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1002" y="114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6"/>
            <a:ext cx="932688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770418" y="8593582"/>
            <a:ext cx="1295400" cy="5056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86648" y="8614215"/>
            <a:ext cx="5056477" cy="852513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04130" y="885452"/>
            <a:ext cx="14134089" cy="858127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1566" y="6710495"/>
              <a:ext cx="574268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72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718454" y="8055349"/>
            <a:ext cx="14112405" cy="493060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/>
          </p:nvPr>
        </p:nvSpPr>
        <p:spPr>
          <a:xfrm rot="5400000">
            <a:off x="-3708056" y="5230491"/>
            <a:ext cx="8581277" cy="101495"/>
          </a:xfrm>
        </p:spPr>
        <p:txBody>
          <a:bodyPr>
            <a:noAutofit/>
          </a:bodyPr>
          <a:lstStyle>
            <a:lvl1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C Placeholder"/>
          <p:cNvSpPr>
            <a:spLocks noGrp="1"/>
          </p:cNvSpPr>
          <p:nvPr>
            <p:ph type="body" sz="quarter" idx="13"/>
          </p:nvPr>
        </p:nvSpPr>
        <p:spPr>
          <a:xfrm>
            <a:off x="5730313" y="8959630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6"/>
            <a:ext cx="1321308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2" y="2251499"/>
            <a:ext cx="686832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2" y="3189817"/>
            <a:ext cx="686832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6" y="2251499"/>
            <a:ext cx="687101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6" y="3189817"/>
            <a:ext cx="687101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3" y="400474"/>
            <a:ext cx="5114132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400474"/>
            <a:ext cx="8689975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3" y="2104814"/>
            <a:ext cx="5114132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3"/>
            <a:ext cx="13990320" cy="6638079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8"/>
            <a:ext cx="49225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36F02-8BCF-4A40-92D5-EF758240C252}">
  <ds:schemaRefs>
    <ds:schemaRef ds:uri="http://schemas.microsoft.com/office/2006/documentManagement/types"/>
    <ds:schemaRef ds:uri="http://www.w3.org/XML/1998/namespace"/>
    <ds:schemaRef ds:uri="7094838a-60c2-4faf-8b6c-066ed71bc279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27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Podzorski</dc:creator>
  <cp:lastModifiedBy>Eben Pendleton</cp:lastModifiedBy>
  <cp:revision>23</cp:revision>
  <dcterms:created xsi:type="dcterms:W3CDTF">2020-02-05T03:14:05Z</dcterms:created>
  <dcterms:modified xsi:type="dcterms:W3CDTF">2022-04-19T18:05:19Z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