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5" Type="http://schemas.openxmlformats.org/officeDocument/2006/relationships/custom-properties" Target="docProps/custom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9"/>
  </p:sldIdLst>
  <p:sldSz cx="15544800" cy="1005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1pPr>
    <a:lvl2pPr marL="656448"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2pPr>
    <a:lvl3pPr marL="1312896"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3pPr>
    <a:lvl4pPr marL="1969343"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4pPr>
    <a:lvl5pPr marL="2625791"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5pPr>
    <a:lvl6pPr marL="3282239" algn="l" defTabSz="1312896" rtl="0" eaLnBrk="1" latinLnBrk="0" hangingPunct="1">
      <a:defRPr sz="2872" kern="1200">
        <a:solidFill>
          <a:schemeClr val="tx1"/>
        </a:solidFill>
        <a:latin typeface="Arial" charset="0"/>
        <a:ea typeface="+mn-ea"/>
        <a:cs typeface="+mn-cs"/>
      </a:defRPr>
    </a:lvl6pPr>
    <a:lvl7pPr marL="3938687" algn="l" defTabSz="1312896" rtl="0" eaLnBrk="1" latinLnBrk="0" hangingPunct="1">
      <a:defRPr sz="2872" kern="1200">
        <a:solidFill>
          <a:schemeClr val="tx1"/>
        </a:solidFill>
        <a:latin typeface="Arial" charset="0"/>
        <a:ea typeface="+mn-ea"/>
        <a:cs typeface="+mn-cs"/>
      </a:defRPr>
    </a:lvl7pPr>
    <a:lvl8pPr marL="4595134" algn="l" defTabSz="1312896" rtl="0" eaLnBrk="1" latinLnBrk="0" hangingPunct="1">
      <a:defRPr sz="2872" kern="1200">
        <a:solidFill>
          <a:schemeClr val="tx1"/>
        </a:solidFill>
        <a:latin typeface="Arial" charset="0"/>
        <a:ea typeface="+mn-ea"/>
        <a:cs typeface="+mn-cs"/>
      </a:defRPr>
    </a:lvl8pPr>
    <a:lvl9pPr marL="5251582" algn="l" defTabSz="1312896" rtl="0" eaLnBrk="1" latinLnBrk="0" hangingPunct="1">
      <a:defRPr sz="2872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8" d="100"/>
          <a:sy n="78" d="100"/>
        </p:scale>
        <p:origin x="1002" y="114"/>
      </p:cViewPr>
      <p:guideLst>
        <p:guide orient="horz" pos="316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ableStyles" Target="tableStyles.xml"/>
<Relationship Id="rId3" Type="http://schemas.openxmlformats.org/officeDocument/2006/relationships/customXml" Target="../customXml/item3.xml"/>
<Relationship Id="rId7" Type="http://schemas.openxmlformats.org/officeDocument/2006/relationships/theme" Target="theme/theme1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viewProps" Target="viewProps.xml"/>
<Relationship Id="rId5" Type="http://schemas.openxmlformats.org/officeDocument/2006/relationships/presProps" Target="presProps.xml"/>
<Relationship Id="rId4" Type="http://schemas.openxmlformats.org/officeDocument/2006/relationships/slideMaster" Target="slideMasters/slideMaster1.xml"/>
<Relationship Id="rId9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4546F-7266-4ABC-89F3-6964140D15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6"/>
            <a:ext cx="932688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EDF58-9F8C-47BC-8077-9BAB6708E6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07378-054E-4376-8818-C5ECA50633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0BA70-BEE7-4296-8791-6E7F89F498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_Te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5770418" y="8593582"/>
            <a:ext cx="1295400" cy="5056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9786648" y="8614215"/>
            <a:ext cx="5056477" cy="852513"/>
          </a:xfrm>
        </p:spPr>
        <p:txBody>
          <a:bodyPr anchor="ctr">
            <a:normAutofit/>
          </a:bodyPr>
          <a:lstStyle>
            <a:lvl1pPr algn="l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04130" y="885452"/>
            <a:ext cx="14134089" cy="8581277"/>
            <a:chOff x="455613" y="684212"/>
            <a:chExt cx="9145587" cy="6630987"/>
          </a:xfrm>
        </p:grpSpPr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1566" y="6710495"/>
              <a:ext cx="574268" cy="499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55613" y="684212"/>
              <a:ext cx="9140825" cy="66309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72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57200" y="6629400"/>
              <a:ext cx="914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Note Placeholder"/>
          <p:cNvSpPr>
            <a:spLocks noGrp="1"/>
          </p:cNvSpPr>
          <p:nvPr>
            <p:ph sz="quarter" idx="11"/>
          </p:nvPr>
        </p:nvSpPr>
        <p:spPr>
          <a:xfrm>
            <a:off x="718454" y="8055349"/>
            <a:ext cx="14112405" cy="493060"/>
          </a:xfrm>
        </p:spPr>
        <p:txBody>
          <a:bodyPr anchor="b">
            <a:normAutofit/>
          </a:bodyPr>
          <a:lstStyle>
            <a:lvl1pPr marL="0" indent="0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Path Placeholder"/>
          <p:cNvSpPr>
            <a:spLocks noGrp="1"/>
          </p:cNvSpPr>
          <p:nvPr>
            <p:ph type="body" sz="quarter" idx="12"/>
          </p:nvPr>
        </p:nvSpPr>
        <p:spPr>
          <a:xfrm rot="5400000">
            <a:off x="-3708056" y="5230491"/>
            <a:ext cx="8581277" cy="101495"/>
          </a:xfrm>
        </p:spPr>
        <p:txBody>
          <a:bodyPr>
            <a:noAutofit/>
          </a:bodyPr>
          <a:lstStyle>
            <a:lvl1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C Placeholder"/>
          <p:cNvSpPr>
            <a:spLocks noGrp="1"/>
          </p:cNvSpPr>
          <p:nvPr>
            <p:ph type="body" sz="quarter" idx="13"/>
          </p:nvPr>
        </p:nvSpPr>
        <p:spPr>
          <a:xfrm>
            <a:off x="5730313" y="8959630"/>
            <a:ext cx="1371600" cy="215566"/>
          </a:xfrm>
        </p:spPr>
        <p:txBody>
          <a:bodyPr>
            <a:noAutofit/>
          </a:bodyPr>
          <a:lstStyle>
            <a:lvl1pPr marL="0" indent="0" algn="ctr">
              <a:buNone/>
              <a:defRPr sz="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7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47FE3-A732-4F07-9EBA-D9C34348EC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6"/>
            <a:ext cx="1321308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6ADF5-71AB-47AF-B745-349D01C8E1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3"/>
            <a:ext cx="686562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3"/>
            <a:ext cx="686562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A2D29-1EDB-4282-A784-53633BCB3A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2" y="2251499"/>
            <a:ext cx="686832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2" y="3189817"/>
            <a:ext cx="686832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6" y="2251499"/>
            <a:ext cx="687101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6" y="3189817"/>
            <a:ext cx="687101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36B43-AB68-49A8-AE8D-DE7B90E623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B524-A32E-4B1D-9EB9-02F53C9004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E9B4F-1586-4ABC-B36D-AAF1EF202C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3" y="400474"/>
            <a:ext cx="5114132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6" y="400474"/>
            <a:ext cx="8689975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3" y="2104814"/>
            <a:ext cx="5114132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C4982-AA31-486D-954D-C02425BA8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3"/>
            <a:ext cx="13990320" cy="6638079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8"/>
            <a:ext cx="3627120" cy="535516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8"/>
            <a:ext cx="4922520" cy="535516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8"/>
            <a:ext cx="3627120" cy="535516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3722E0-17F7-4FD1-8182-C116D6F21F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d024d03d17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841248" y="1143000"/>
            <a:ext cx="13834872" cy="7086600"/>
          </a:xfrm>
          <a:prstGeom prst="rect">
            <a:avLst/>
          </a:prstGeom>
        </p:spPr>
      </p:pic>
      <p:sp>
        <p:nvSpPr>
          <p:cNvPr id="3" name="Title 16"/>
          <p:cNvSpPr>
            <a:spLocks noGrp="1"/>
          </p:cNvSpPr>
          <p:nvPr>
            <p:ph type="title"/>
          </p:nvPr>
        </p:nvSpPr>
        <p:spPr>
          <a:xfrm>
            <a:off x="9786648" y="8614215"/>
            <a:ext cx="5056477" cy="85251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9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Figure D1.
</a:t>
            </a:r>
            <a:r>
              <a:rPr cap="none" sz="900" i="1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An Empty Plot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Project Description 1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Project Description 2</a:t>
            </a:r>
          </a:p>
        </p:txBody>
      </p:sp>
      <p:sp>
        <p:nvSpPr>
          <p:cNvPr id="4" name="Note Placeholder"/>
          <p:cNvSpPr>
            <a:spLocks noGrp="1"/>
          </p:cNvSpPr>
          <p:nvPr>
            <p:ph sz="quarter" idx="11"/>
          </p:nvPr>
        </p:nvSpPr>
        <p:spPr>
          <a:xfrm>
            <a:off x="718454" y="8055349"/>
            <a:ext cx="14112405" cy="49306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8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Note: This is an empty plot.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gure 8.5 x 11 landscape.potx" id="{AC140A67-2995-4267-9EF0-753D07FC2C49}" vid="{80E47C4A-5072-4F0E-BF4D-AE919A991FC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7094838a-60c2-4faf-8b6c-066ed71bc279">Templates &amp; Tools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839328F28F854EB66CEF8A4A87E77F" ma:contentTypeVersion="3" ma:contentTypeDescription="Create a new document." ma:contentTypeScope="" ma:versionID="f2ed4173dfd1f92c80498cbd285a3c14">
  <xsd:schema xmlns:xsd="http://www.w3.org/2001/XMLSchema" xmlns:xs="http://www.w3.org/2001/XMLSchema" xmlns:p="http://schemas.microsoft.com/office/2006/metadata/properties" xmlns:ns2="7094838a-60c2-4faf-8b6c-066ed71bc279" targetNamespace="http://schemas.microsoft.com/office/2006/metadata/properties" ma:root="true" ma:fieldsID="4069bedadb3690a15c01bfcc804ec8d3" ns2:_="">
    <xsd:import namespace="7094838a-60c2-4faf-8b6c-066ed71bc2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ategory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4838a-60c2-4faf-8b6c-066ed71bc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ategory" ma:index="10" ma:displayName="Category" ma:format="Dropdown" ma:internalName="Category">
      <xsd:simpleType>
        <xsd:restriction base="dms:Choice">
          <xsd:enumeration value="Standards &amp; Guidelines"/>
          <xsd:enumeration value="Templates &amp; Tool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3FBFB0-E5DF-47C3-A49D-54D2C63F2B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F36F02-8BCF-4A40-92D5-EF758240C252}">
  <ds:schemaRefs>
    <ds:schemaRef ds:uri="http://schemas.microsoft.com/office/2006/documentManagement/types"/>
    <ds:schemaRef ds:uri="http://www.w3.org/XML/1998/namespace"/>
    <ds:schemaRef ds:uri="7094838a-60c2-4faf-8b6c-066ed71bc279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78D2D9-A474-45CC-8BD7-05B9FA83D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94838a-60c2-4faf-8b6c-066ed71bc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Figure 8.5 x 11 landscape</Template>
  <TotalTime>27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Integral Consulting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Hannah Podzorski</dc:creator>
  <cp:lastModifiedBy/>
  <cp:revision>23</cp:revision>
  <dcterms:created xsi:type="dcterms:W3CDTF">2020-02-05T03:14:05Z</dcterms:created>
  <dcterms:modified xsi:type="dcterms:W3CDTF">2022-08-24T15:57:49Z</dcterms:modified>
  <cp:contentStatus>2019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0x010100C2839328F28F854EB66CEF8A4A87E77F</vt:lpwstr>
  </property>
</Properties>
</file>