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9"/>
  </p:sldIdLst>
  <p:sldSz cx="15544800" cy="1005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1pPr>
    <a:lvl2pPr marL="656448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2pPr>
    <a:lvl3pPr marL="1312896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3pPr>
    <a:lvl4pPr marL="1969343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4pPr>
    <a:lvl5pPr marL="2625791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5pPr>
    <a:lvl6pPr marL="3282239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6pPr>
    <a:lvl7pPr marL="3938687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7pPr>
    <a:lvl8pPr marL="4595134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8pPr>
    <a:lvl9pPr marL="5251582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1002" y="114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customXml" Target="../customXml/item3.xml"/>
<Relationship Id="rId7" Type="http://schemas.openxmlformats.org/officeDocument/2006/relationships/theme" Target="theme/theme1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slideMaster" Target="slideMasters/slideMaster1.xml"/>
<Relationship Id="rId9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546F-7266-4ABC-89F3-6964140D1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6"/>
            <a:ext cx="932688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EDF58-9F8C-47BC-8077-9BAB6708E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7378-054E-4376-8818-C5ECA5063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BA70-BEE7-4296-8791-6E7F89F49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770418" y="8593582"/>
            <a:ext cx="1295400" cy="5056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86648" y="8614215"/>
            <a:ext cx="5056477" cy="852513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04130" y="885452"/>
            <a:ext cx="14134089" cy="8581277"/>
            <a:chOff x="455613" y="684212"/>
            <a:chExt cx="9145587" cy="6630987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1566" y="6710495"/>
              <a:ext cx="574268" cy="499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5613" y="684212"/>
              <a:ext cx="9140825" cy="663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72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7200" y="66294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Note Placeholder"/>
          <p:cNvSpPr>
            <a:spLocks noGrp="1"/>
          </p:cNvSpPr>
          <p:nvPr>
            <p:ph sz="quarter" idx="11"/>
          </p:nvPr>
        </p:nvSpPr>
        <p:spPr>
          <a:xfrm>
            <a:off x="718454" y="8055349"/>
            <a:ext cx="14112405" cy="493060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ath Placeholder"/>
          <p:cNvSpPr>
            <a:spLocks noGrp="1"/>
          </p:cNvSpPr>
          <p:nvPr>
            <p:ph type="body" sz="quarter" idx="12"/>
          </p:nvPr>
        </p:nvSpPr>
        <p:spPr>
          <a:xfrm rot="5400000">
            <a:off x="-3708056" y="5230491"/>
            <a:ext cx="8581277" cy="101495"/>
          </a:xfrm>
        </p:spPr>
        <p:txBody>
          <a:bodyPr>
            <a:noAutofit/>
          </a:bodyPr>
          <a:lstStyle>
            <a:lvl1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C Placeholder"/>
          <p:cNvSpPr>
            <a:spLocks noGrp="1"/>
          </p:cNvSpPr>
          <p:nvPr>
            <p:ph type="body" sz="quarter" idx="13"/>
          </p:nvPr>
        </p:nvSpPr>
        <p:spPr>
          <a:xfrm>
            <a:off x="5730313" y="8959630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7FE3-A732-4F07-9EBA-D9C34348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6"/>
            <a:ext cx="1321308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ADF5-71AB-47AF-B745-349D01C8E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3"/>
            <a:ext cx="686562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3"/>
            <a:ext cx="686562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2D29-1EDB-4282-A784-53633BCB3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2" y="2251499"/>
            <a:ext cx="686832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2" y="3189817"/>
            <a:ext cx="686832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6" y="2251499"/>
            <a:ext cx="687101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6" y="3189817"/>
            <a:ext cx="687101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B43-AB68-49A8-AE8D-DE7B90E623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B524-A32E-4B1D-9EB9-02F53C900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E9B4F-1586-4ABC-B36D-AAF1EF202C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3" y="400474"/>
            <a:ext cx="5114132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400474"/>
            <a:ext cx="8689975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3" y="2104814"/>
            <a:ext cx="5114132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4982-AA31-486D-954D-C02425BA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3"/>
            <a:ext cx="13990320" cy="6638079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8"/>
            <a:ext cx="36271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8"/>
            <a:ext cx="49225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8"/>
            <a:ext cx="36271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722E0-17F7-4FD1-8182-C116D6F21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02079692a4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841248" y="1143000"/>
            <a:ext cx="13834872" cy="70866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9786648" y="8614215"/>
            <a:ext cx="5056477" cy="8525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D1.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An Empty Plot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Project Description 1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Project Description 2</a:t>
            </a:r>
          </a:p>
        </p:txBody>
      </p:sp>
      <p:sp>
        <p:nvSpPr>
          <p:cNvPr id="4" name="Note Placeholder"/>
          <p:cNvSpPr>
            <a:spLocks noGrp="1"/>
          </p:cNvSpPr>
          <p:nvPr>
            <p:ph sz="quarter" idx="11"/>
          </p:nvPr>
        </p:nvSpPr>
        <p:spPr>
          <a:xfrm>
            <a:off x="718454" y="8055349"/>
            <a:ext cx="14112405" cy="4930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Note: This is an empty plot.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landscape.potx" id="{AC140A67-2995-4267-9EF0-753D07FC2C49}" vid="{80E47C4A-5072-4F0E-BF4D-AE919A991F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3FBFB0-E5DF-47C3-A49D-54D2C63F2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36F02-8BCF-4A40-92D5-EF758240C252}">
  <ds:schemaRefs>
    <ds:schemaRef ds:uri="http://schemas.microsoft.com/office/2006/documentManagement/types"/>
    <ds:schemaRef ds:uri="http://www.w3.org/XML/1998/namespace"/>
    <ds:schemaRef ds:uri="7094838a-60c2-4faf-8b6c-066ed71bc279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78D2D9-A474-45CC-8BD7-05B9FA83D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landscape</Template>
  <TotalTime>27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Hannah Podzorski</dc:creator>
  <cp:lastModifiedBy/>
  <cp:revision>23</cp:revision>
  <dcterms:created xsi:type="dcterms:W3CDTF">2020-02-05T03:14:05Z</dcterms:created>
  <dcterms:modified xsi:type="dcterms:W3CDTF">2022-08-15T14:37:49Z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