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5" Type="http://schemas.openxmlformats.org/officeDocument/2006/relationships/custom-properties" Target="docProps/custom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9"/>
    <p:sldId id="257" r:id="rId10"/>
  </p:sldIdLst>
  <p:sldSz cx="10058400" cy="77724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01" d="100"/>
          <a:sy n="101" d="100"/>
        </p:scale>
        <p:origin x="1608" y="108"/>
      </p:cViewPr>
      <p:guideLst>
        <p:guide orient="horz" pos="2448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8" Type="http://schemas.openxmlformats.org/officeDocument/2006/relationships/tableStyles" Target="tableStyles.xml"/>
<Relationship Id="rId3" Type="http://schemas.openxmlformats.org/officeDocument/2006/relationships/customXml" Target="../customXml/item3.xml"/>
<Relationship Id="rId7" Type="http://schemas.openxmlformats.org/officeDocument/2006/relationships/theme" Target="theme/theme1.xml"/>
<Relationship Id="rId2" Type="http://schemas.openxmlformats.org/officeDocument/2006/relationships/customXml" Target="../customXml/item2.xml"/>
<Relationship Id="rId1" Type="http://schemas.openxmlformats.org/officeDocument/2006/relationships/customXml" Target="../customXml/item1.xml"/>
<Relationship Id="rId6" Type="http://schemas.openxmlformats.org/officeDocument/2006/relationships/viewProps" Target="viewProps.xml"/>
<Relationship Id="rId5" Type="http://schemas.openxmlformats.org/officeDocument/2006/relationships/presProps" Target="presProps.xml"/>
<Relationship Id="rId4" Type="http://schemas.openxmlformats.org/officeDocument/2006/relationships/slideMaster" Target="slideMasters/slideMaster1.xml"/>
<Relationship Id="rId9" Type="http://schemas.openxmlformats.org/officeDocument/2006/relationships/slide" Target="slides/slide1.xml"/>
<Relationship Id="rId10" Type="http://schemas.openxmlformats.org/officeDocument/2006/relationships/slide" Target="slides/slide2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2"/>
            <a:ext cx="8549640" cy="16660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6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48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34546F-7266-4ABC-89F3-6964140D15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600"/>
            </a:lvl1pPr>
            <a:lvl2pPr marL="509352" indent="0">
              <a:buNone/>
              <a:defRPr sz="3100"/>
            </a:lvl2pPr>
            <a:lvl3pPr marL="1018705" indent="0">
              <a:buNone/>
              <a:defRPr sz="2700"/>
            </a:lvl3pPr>
            <a:lvl4pPr marL="1528058" indent="0">
              <a:buNone/>
              <a:defRPr sz="2200"/>
            </a:lvl4pPr>
            <a:lvl5pPr marL="2037411" indent="0">
              <a:buNone/>
              <a:defRPr sz="2200"/>
            </a:lvl5pPr>
            <a:lvl6pPr marL="2546764" indent="0">
              <a:buNone/>
              <a:defRPr sz="2200"/>
            </a:lvl6pPr>
            <a:lvl7pPr marL="3056116" indent="0">
              <a:buNone/>
              <a:defRPr sz="2200"/>
            </a:lvl7pPr>
            <a:lvl8pPr marL="3565469" indent="0">
              <a:buNone/>
              <a:defRPr sz="2200"/>
            </a:lvl8pPr>
            <a:lvl9pPr marL="4074821" indent="0">
              <a:buNone/>
              <a:defRPr sz="2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600"/>
            </a:lvl1pPr>
            <a:lvl2pPr marL="509352" indent="0">
              <a:buNone/>
              <a:defRPr sz="1300"/>
            </a:lvl2pPr>
            <a:lvl3pPr marL="1018705" indent="0">
              <a:buNone/>
              <a:defRPr sz="1100"/>
            </a:lvl3pPr>
            <a:lvl4pPr marL="1528058" indent="0">
              <a:buNone/>
              <a:defRPr sz="1000"/>
            </a:lvl4pPr>
            <a:lvl5pPr marL="2037411" indent="0">
              <a:buNone/>
              <a:defRPr sz="1000"/>
            </a:lvl5pPr>
            <a:lvl6pPr marL="2546764" indent="0">
              <a:buNone/>
              <a:defRPr sz="1000"/>
            </a:lvl6pPr>
            <a:lvl7pPr marL="3056116" indent="0">
              <a:buNone/>
              <a:defRPr sz="1000"/>
            </a:lvl7pPr>
            <a:lvl8pPr marL="3565469" indent="0">
              <a:buNone/>
              <a:defRPr sz="1000"/>
            </a:lvl8pPr>
            <a:lvl9pPr marL="4074821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DEDF58-9F8C-47BC-8077-9BAB6708E6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E07378-054E-4376-8818-C5ECA50633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7"/>
            <a:ext cx="2263140" cy="66317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7"/>
            <a:ext cx="6621780" cy="663172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A0BA70-BEE7-4296-8791-6E7F89F498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_Tem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3733800" y="6640495"/>
            <a:ext cx="838200" cy="3907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6332537" y="6656439"/>
            <a:ext cx="3271838" cy="658760"/>
          </a:xfrm>
        </p:spPr>
        <p:txBody>
          <a:bodyPr anchor="ctr">
            <a:normAutofit/>
          </a:bodyPr>
          <a:lstStyle>
            <a:lvl1pPr algn="l"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455613" y="684212"/>
            <a:ext cx="9145587" cy="6630987"/>
            <a:chOff x="455613" y="684212"/>
            <a:chExt cx="9145587" cy="6630987"/>
          </a:xfrm>
        </p:grpSpPr>
        <p:pic>
          <p:nvPicPr>
            <p:cNvPr id="9" name="Picture 1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85800" y="6710495"/>
              <a:ext cx="685799" cy="4997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455613" y="684212"/>
              <a:ext cx="9140825" cy="66309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457200" y="6629400"/>
              <a:ext cx="914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Note Placeholder"/>
          <p:cNvSpPr>
            <a:spLocks noGrp="1"/>
          </p:cNvSpPr>
          <p:nvPr>
            <p:ph sz="quarter" idx="11"/>
          </p:nvPr>
        </p:nvSpPr>
        <p:spPr>
          <a:xfrm>
            <a:off x="464882" y="6224587"/>
            <a:ext cx="9131556" cy="381001"/>
          </a:xfrm>
        </p:spPr>
        <p:txBody>
          <a:bodyPr anchor="b">
            <a:normAutofit/>
          </a:bodyPr>
          <a:lstStyle>
            <a:lvl1pPr marL="0" indent="0">
              <a:buNone/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Path Placeholder"/>
          <p:cNvSpPr>
            <a:spLocks noGrp="1"/>
          </p:cNvSpPr>
          <p:nvPr>
            <p:ph type="body" sz="quarter" idx="12" hasCustomPrompt="1"/>
          </p:nvPr>
        </p:nvSpPr>
        <p:spPr>
          <a:xfrm rot="5400000">
            <a:off x="-2974974" y="4069080"/>
            <a:ext cx="6630987" cy="75725"/>
          </a:xfrm>
        </p:spPr>
        <p:txBody>
          <a:bodyPr>
            <a:noAutofit/>
          </a:bodyPr>
          <a:lstStyle>
            <a:lvl1pPr marL="0" indent="0" algn="l">
              <a:buNone/>
              <a:defRPr sz="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72	</a:t>
            </a:r>
          </a:p>
        </p:txBody>
      </p:sp>
      <p:sp>
        <p:nvSpPr>
          <p:cNvPr id="4" name="PC Placeholder"/>
          <p:cNvSpPr>
            <a:spLocks noGrp="1"/>
          </p:cNvSpPr>
          <p:nvPr>
            <p:ph type="body" sz="quarter" idx="13"/>
          </p:nvPr>
        </p:nvSpPr>
        <p:spPr>
          <a:xfrm>
            <a:off x="3733800" y="6947234"/>
            <a:ext cx="1371600" cy="215566"/>
          </a:xfrm>
        </p:spPr>
        <p:txBody>
          <a:bodyPr>
            <a:noAutofit/>
          </a:bodyPr>
          <a:lstStyle>
            <a:lvl1pPr marL="0" indent="0" algn="ctr">
              <a:buNone/>
              <a:defRPr sz="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873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A47FE3-A732-4F07-9EBA-D9C34348EC1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35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70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0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67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1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4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48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06ADF5-71AB-47AF-B745-349D01C8E18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2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2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FA2D29-1EDB-4282-A784-53633BCB3A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1" y="1739795"/>
            <a:ext cx="4444207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352" indent="0">
              <a:buNone/>
              <a:defRPr sz="2200" b="1"/>
            </a:lvl2pPr>
            <a:lvl3pPr marL="1018705" indent="0">
              <a:buNone/>
              <a:defRPr sz="2000" b="1"/>
            </a:lvl3pPr>
            <a:lvl4pPr marL="1528058" indent="0">
              <a:buNone/>
              <a:defRPr sz="1800" b="1"/>
            </a:lvl4pPr>
            <a:lvl5pPr marL="2037411" indent="0">
              <a:buNone/>
              <a:defRPr sz="1800" b="1"/>
            </a:lvl5pPr>
            <a:lvl6pPr marL="2546764" indent="0">
              <a:buNone/>
              <a:defRPr sz="1800" b="1"/>
            </a:lvl6pPr>
            <a:lvl7pPr marL="3056116" indent="0">
              <a:buNone/>
              <a:defRPr sz="1800" b="1"/>
            </a:lvl7pPr>
            <a:lvl8pPr marL="3565469" indent="0">
              <a:buNone/>
              <a:defRPr sz="1800" b="1"/>
            </a:lvl8pPr>
            <a:lvl9pPr marL="4074821" indent="0">
              <a:buNone/>
              <a:defRPr sz="1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1" y="2464859"/>
            <a:ext cx="4444207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9" y="1739795"/>
            <a:ext cx="4445953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352" indent="0">
              <a:buNone/>
              <a:defRPr sz="2200" b="1"/>
            </a:lvl2pPr>
            <a:lvl3pPr marL="1018705" indent="0">
              <a:buNone/>
              <a:defRPr sz="2000" b="1"/>
            </a:lvl3pPr>
            <a:lvl4pPr marL="1528058" indent="0">
              <a:buNone/>
              <a:defRPr sz="1800" b="1"/>
            </a:lvl4pPr>
            <a:lvl5pPr marL="2037411" indent="0">
              <a:buNone/>
              <a:defRPr sz="1800" b="1"/>
            </a:lvl5pPr>
            <a:lvl6pPr marL="2546764" indent="0">
              <a:buNone/>
              <a:defRPr sz="1800" b="1"/>
            </a:lvl6pPr>
            <a:lvl7pPr marL="3056116" indent="0">
              <a:buNone/>
              <a:defRPr sz="1800" b="1"/>
            </a:lvl7pPr>
            <a:lvl8pPr marL="3565469" indent="0">
              <a:buNone/>
              <a:defRPr sz="1800" b="1"/>
            </a:lvl8pPr>
            <a:lvl9pPr marL="4074821" indent="0">
              <a:buNone/>
              <a:defRPr sz="1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9" y="2464859"/>
            <a:ext cx="4445953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36B43-AB68-49A8-AE8D-DE7B90E623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81B524-A32E-4B1D-9EB9-02F53C9004A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E9B4F-1586-4ABC-B36D-AAF1EF202C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2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2" y="1626447"/>
            <a:ext cx="3309144" cy="5316538"/>
          </a:xfrm>
        </p:spPr>
        <p:txBody>
          <a:bodyPr/>
          <a:lstStyle>
            <a:lvl1pPr marL="0" indent="0">
              <a:buNone/>
              <a:defRPr sz="1600"/>
            </a:lvl1pPr>
            <a:lvl2pPr marL="509352" indent="0">
              <a:buNone/>
              <a:defRPr sz="1300"/>
            </a:lvl2pPr>
            <a:lvl3pPr marL="1018705" indent="0">
              <a:buNone/>
              <a:defRPr sz="1100"/>
            </a:lvl3pPr>
            <a:lvl4pPr marL="1528058" indent="0">
              <a:buNone/>
              <a:defRPr sz="1000"/>
            </a:lvl4pPr>
            <a:lvl5pPr marL="2037411" indent="0">
              <a:buNone/>
              <a:defRPr sz="1000"/>
            </a:lvl5pPr>
            <a:lvl6pPr marL="2546764" indent="0">
              <a:buNone/>
              <a:defRPr sz="1000"/>
            </a:lvl6pPr>
            <a:lvl7pPr marL="3056116" indent="0">
              <a:buNone/>
              <a:defRPr sz="1000"/>
            </a:lvl7pPr>
            <a:lvl8pPr marL="3565469" indent="0">
              <a:buNone/>
              <a:defRPr sz="1000"/>
            </a:lvl8pPr>
            <a:lvl9pPr marL="4074821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CC4982-AA31-486D-954D-C02425BA81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101870" tIns="50935" rIns="101870" bIns="50935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2"/>
            <a:ext cx="9052560" cy="5129425"/>
          </a:xfrm>
          <a:prstGeom prst="rect">
            <a:avLst/>
          </a:prstGeom>
        </p:spPr>
        <p:txBody>
          <a:bodyPr vert="horz" lIns="101870" tIns="50935" rIns="101870" bIns="50935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03722E0-17F7-4FD1-8182-C116D6F21FA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ctr" defTabSz="1018705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15" indent="-382015" algn="l" defTabSz="1018705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698" indent="-318346" algn="l" defTabSz="1018705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382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734" indent="-254676" algn="l" defTabSz="1018705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087" indent="-254676" algn="l" defTabSz="1018705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440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793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145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498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52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705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058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411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764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116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469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821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402018236bb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40202f74197b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502920" y="731520"/>
            <a:ext cx="8915400" cy="5715000"/>
          </a:xfrm>
          <a:prstGeom prst="rect">
            <a:avLst/>
          </a:prstGeom>
        </p:spPr>
      </p:pic>
      <p:sp>
        <p:nvSpPr>
          <p:cNvPr id="3" name="Title 16"/>
          <p:cNvSpPr>
            <a:spLocks noGrp="1"/>
          </p:cNvSpPr>
          <p:nvPr>
            <p:ph type="title"/>
          </p:nvPr>
        </p:nvSpPr>
        <p:spPr>
          <a:xfrm>
            <a:off x="6332537" y="6656439"/>
            <a:ext cx="3271838" cy="65876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9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Figure 1.
</a:t>
            </a:r>
            <a:r>
              <a:rPr cap="none" sz="900" i="1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An Empty Plot in a Template
</a:t>
            </a:r>
            <a:r>
              <a:rPr cap="none" sz="9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
</a:t>
            </a:r>
            <a:r>
              <a:rPr cap="none" sz="9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/>
            </a:r>
          </a:p>
        </p:txBody>
      </p:sp>
      <p:sp>
        <p:nvSpPr>
          <p:cNvPr id="4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3733800" y="6640495"/>
            <a:ext cx="838200" cy="390727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1" u="none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DRAFT</a:t>
            </a:r>
          </a:p>
        </p:txBody>
      </p:sp>
      <p:sp>
        <p:nvSpPr>
          <p:cNvPr id="5" name="PC Placeholder"/>
          <p:cNvSpPr>
            <a:spLocks noGrp="1"/>
          </p:cNvSpPr>
          <p:nvPr>
            <p:ph type="body" sz="quarter" idx="13"/>
          </p:nvPr>
        </p:nvSpPr>
        <p:spPr>
          <a:xfrm>
            <a:off x="3733800" y="6947234"/>
            <a:ext cx="1371600" cy="215566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6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Privileged and Confidential</a:t>
            </a:r>
          </a:p>
        </p:txBody>
      </p:sp>
      <p:sp>
        <p:nvSpPr>
          <p:cNvPr id="6" name="Path Placeholder"/>
          <p:cNvSpPr>
            <a:spLocks noGrp="1"/>
          </p:cNvSpPr>
          <p:nvPr>
            <p:ph type="body" sz="quarter" idx="12" hasCustomPrompt="1"/>
          </p:nvPr>
        </p:nvSpPr>
        <p:spPr>
          <a:xfrm rot="-5400000">
            <a:off x="-2974974" y="4069080"/>
            <a:ext cx="6630987" cy="75725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6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\\pfs1w\C:\Users\kheal579\Documents\01_integral-private\integral-private\vignettes\C:\Users\kheal579\AppData\Local\Temp\RtmpWuRGVr\callr-scr-74041513d19 2022-08-15 J. Doe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502920" y="731520"/>
            <a:ext cx="8915400" cy="5715000"/>
          </a:xfrm>
          <a:prstGeom prst="rect">
            <a:avLst/>
          </a:prstGeom>
        </p:spPr>
      </p:pic>
      <p:sp>
        <p:nvSpPr>
          <p:cNvPr id="3" name="Title 16"/>
          <p:cNvSpPr>
            <a:spLocks noGrp="1"/>
          </p:cNvSpPr>
          <p:nvPr>
            <p:ph type="title"/>
          </p:nvPr>
        </p:nvSpPr>
        <p:spPr>
          <a:xfrm>
            <a:off x="6332537" y="6656439"/>
            <a:ext cx="3271838" cy="65876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9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Figure 1.
</a:t>
            </a:r>
            <a:r>
              <a:rPr cap="none" sz="900" i="1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 Second Plot in a Template
</a:t>
            </a:r>
            <a:r>
              <a:rPr cap="none" sz="9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
</a:t>
            </a:r>
            <a:r>
              <a:rPr cap="none" sz="9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/>
            </a:r>
          </a:p>
        </p:txBody>
      </p:sp>
      <p:sp>
        <p:nvSpPr>
          <p:cNvPr id="4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3733800" y="6640495"/>
            <a:ext cx="838200" cy="390727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1" u="none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DRAFT</a:t>
            </a:r>
          </a:p>
        </p:txBody>
      </p:sp>
      <p:sp>
        <p:nvSpPr>
          <p:cNvPr id="5" name="PC Placeholder"/>
          <p:cNvSpPr>
            <a:spLocks noGrp="1"/>
          </p:cNvSpPr>
          <p:nvPr>
            <p:ph type="body" sz="quarter" idx="13"/>
          </p:nvPr>
        </p:nvSpPr>
        <p:spPr>
          <a:xfrm>
            <a:off x="3733800" y="6947234"/>
            <a:ext cx="1371600" cy="215566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6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Privileged and Confidential</a:t>
            </a:r>
          </a:p>
        </p:txBody>
      </p:sp>
      <p:sp>
        <p:nvSpPr>
          <p:cNvPr id="6" name="Path Placeholder"/>
          <p:cNvSpPr>
            <a:spLocks noGrp="1"/>
          </p:cNvSpPr>
          <p:nvPr>
            <p:ph type="body" sz="quarter" idx="12" hasCustomPrompt="1"/>
          </p:nvPr>
        </p:nvSpPr>
        <p:spPr>
          <a:xfrm rot="-5400000">
            <a:off x="-2974974" y="4069080"/>
            <a:ext cx="6630987" cy="75725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6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\\pfs1w\C:\Users\kheal579\Documents\01_integral-private\integral-private\vignettes\C:\Users\kheal579\AppData\Local\Temp\RtmpWuRGVr\callr-scr-74041513d19 2022-08-15 J. Doe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gure 8.5 x 11 landscape.potx" id="{AC140A67-2995-4267-9EF0-753D07FC2C49}" vid="{80E47C4A-5072-4F0E-BF4D-AE919A991FC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839328F28F854EB66CEF8A4A87E77F" ma:contentTypeVersion="3" ma:contentTypeDescription="Create a new document." ma:contentTypeScope="" ma:versionID="f2ed4173dfd1f92c80498cbd285a3c14">
  <xsd:schema xmlns:xsd="http://www.w3.org/2001/XMLSchema" xmlns:xs="http://www.w3.org/2001/XMLSchema" xmlns:p="http://schemas.microsoft.com/office/2006/metadata/properties" xmlns:ns2="7094838a-60c2-4faf-8b6c-066ed71bc279" targetNamespace="http://schemas.microsoft.com/office/2006/metadata/properties" ma:root="true" ma:fieldsID="4069bedadb3690a15c01bfcc804ec8d3" ns2:_="">
    <xsd:import namespace="7094838a-60c2-4faf-8b6c-066ed71bc27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Category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94838a-60c2-4faf-8b6c-066ed71bc2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Category" ma:index="10" ma:displayName="Category" ma:format="Dropdown" ma:internalName="Category">
      <xsd:simpleType>
        <xsd:restriction base="dms:Choice">
          <xsd:enumeration value="Standards &amp; Guidelines"/>
          <xsd:enumeration value="Templates &amp; Tool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7094838a-60c2-4faf-8b6c-066ed71bc279">Templates &amp; Tools</Category>
  </documentManagement>
</p:properties>
</file>

<file path=customXml/itemProps1.xml><?xml version="1.0" encoding="utf-8"?>
<ds:datastoreItem xmlns:ds="http://schemas.openxmlformats.org/officeDocument/2006/customXml" ds:itemID="{F23FBFB0-E5DF-47C3-A49D-54D2C63F2B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78D2D9-A474-45CC-8BD7-05B9FA83D7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94838a-60c2-4faf-8b6c-066ed71bc2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FF36F02-8BCF-4A40-92D5-EF758240C252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7094838a-60c2-4faf-8b6c-066ed71bc279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Figure 8.5 x 11 landscape</Template>
  <TotalTime>45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Company>Integral Consulting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Hannah Podzorski</dc:creator>
  <cp:lastModifiedBy/>
  <cp:revision>31</cp:revision>
  <dcterms:created xsi:type="dcterms:W3CDTF">2020-02-05T03:14:05Z</dcterms:created>
  <dcterms:modified xsi:type="dcterms:W3CDTF">2022-08-15T14:37:47Z</dcterms:modified>
  <cp:contentStatus>2019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0x010100C2839328F28F854EB66CEF8A4A87E77F</vt:lpwstr>
  </property>
</Properties>
</file>