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</p:sldIdLst>
  <p:sldSz cx="15544800" cy="1005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1pPr>
    <a:lvl2pPr marL="656448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2pPr>
    <a:lvl3pPr marL="1312896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3pPr>
    <a:lvl4pPr marL="1969343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4pPr>
    <a:lvl5pPr marL="2625791" algn="l" rtl="0" fontAlgn="base">
      <a:spcBef>
        <a:spcPct val="0"/>
      </a:spcBef>
      <a:spcAft>
        <a:spcPct val="0"/>
      </a:spcAft>
      <a:defRPr sz="2872" kern="1200">
        <a:solidFill>
          <a:schemeClr val="tx1"/>
        </a:solidFill>
        <a:latin typeface="Arial" charset="0"/>
        <a:ea typeface="+mn-ea"/>
        <a:cs typeface="+mn-cs"/>
      </a:defRPr>
    </a:lvl5pPr>
    <a:lvl6pPr marL="3282239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6pPr>
    <a:lvl7pPr marL="3938687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7pPr>
    <a:lvl8pPr marL="4595134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8pPr>
    <a:lvl9pPr marL="5251582" algn="l" defTabSz="1312896" rtl="0" eaLnBrk="1" latinLnBrk="0" hangingPunct="1">
      <a:defRPr sz="287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1002" y="114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6"/>
            <a:ext cx="932688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770418" y="8593582"/>
            <a:ext cx="1295400" cy="5056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4130" y="885452"/>
            <a:ext cx="14134089" cy="858127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1566" y="6710495"/>
              <a:ext cx="574268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72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/>
          </p:nvPr>
        </p:nvSpPr>
        <p:spPr>
          <a:xfrm rot="5400000">
            <a:off x="-3708056" y="5230491"/>
            <a:ext cx="8581277" cy="101495"/>
          </a:xfrm>
        </p:spPr>
        <p:txBody>
          <a:bodyPr>
            <a:noAutofit/>
          </a:bodyPr>
          <a:lstStyle>
            <a:lvl1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C Placeholder"/>
          <p:cNvSpPr>
            <a:spLocks noGrp="1"/>
          </p:cNvSpPr>
          <p:nvPr>
            <p:ph type="body" sz="quarter" idx="13"/>
          </p:nvPr>
        </p:nvSpPr>
        <p:spPr>
          <a:xfrm>
            <a:off x="5730313" y="8959630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6"/>
            <a:ext cx="1321308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3"/>
            <a:ext cx="686562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7"/>
            <a:ext cx="686832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251499"/>
            <a:ext cx="687101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3189817"/>
            <a:ext cx="687101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3" y="400474"/>
            <a:ext cx="5114132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400474"/>
            <a:ext cx="8689975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3" y="2104814"/>
            <a:ext cx="5114132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3"/>
            <a:ext cx="13990320" cy="6638079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6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4415a8296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841248" y="1143000"/>
            <a:ext cx="13834872" cy="70866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9786648" y="8614215"/>
            <a:ext cx="5056477" cy="8525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D1.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1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Project Description 2</a:t>
            </a:r>
          </a:p>
        </p:txBody>
      </p:sp>
      <p:sp>
        <p:nvSpPr>
          <p:cNvPr id="4" name="Note Placeholder"/>
          <p:cNvSpPr>
            <a:spLocks noGrp="1"/>
          </p:cNvSpPr>
          <p:nvPr>
            <p:ph sz="quarter" idx="11"/>
          </p:nvPr>
        </p:nvSpPr>
        <p:spPr>
          <a:xfrm>
            <a:off x="718454" y="8055349"/>
            <a:ext cx="14112405" cy="4930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Note: This is an empty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36F02-8BCF-4A40-92D5-EF758240C252}">
  <ds:schemaRefs>
    <ds:schemaRef ds:uri="http://schemas.microsoft.com/office/2006/documentManagement/types"/>
    <ds:schemaRef ds:uri="http://www.w3.org/XML/1998/namespace"/>
    <ds:schemaRef ds:uri="7094838a-60c2-4faf-8b6c-066ed71bc279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27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23</cp:revision>
  <dcterms:created xsi:type="dcterms:W3CDTF">2020-02-05T03:14:05Z</dcterms:created>
  <dcterms:modified xsi:type="dcterms:W3CDTF">2022-08-10T16:32:57Z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