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804" r:id="rId5"/>
    <p:sldMasterId id="2147483781" r:id="rId6"/>
    <p:sldMasterId id="2147483737" r:id="rId7"/>
    <p:sldMasterId id="2147483768" r:id="rId8"/>
    <p:sldMasterId id="2147483825" r:id="rId9"/>
    <p:sldMasterId id="2147483739" r:id="rId10"/>
    <p:sldMasterId id="2147483742" r:id="rId11"/>
  </p:sldMasterIdLst>
  <p:notesMasterIdLst>
    <p:notesMasterId r:id="rId20"/>
  </p:notesMasterIdLst>
  <p:handoutMasterIdLst>
    <p:handoutMasterId r:id="rId21"/>
  </p:handoutMasterIdLst>
  <p:sldIdLst>
    <p:sldId id="439" r:id="rId12"/>
    <p:sldId id="432" r:id="rId13"/>
    <p:sldId id="433" r:id="rId14"/>
    <p:sldId id="436" r:id="rId15"/>
    <p:sldId id="434" r:id="rId16"/>
    <p:sldId id="437" r:id="rId17"/>
    <p:sldId id="435" r:id="rId18"/>
    <p:sldId id="438" r:id="rId19"/>
  </p:sldIdLst>
  <p:sldSz cx="9144000" cy="6858000" type="screen4x3"/>
  <p:notesSz cx="7019925" cy="9305925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EE4"/>
    <a:srgbClr val="FED100"/>
    <a:srgbClr val="686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528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88FB4-8529-AF40-AB8A-E46EE4DA4C3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4DB4-BCB1-DA4B-A3C5-A09098D8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2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EFEBC-9C88-1240-ADC9-EEF25C00F33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87825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8338"/>
            <a:ext cx="5616575" cy="3663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7AE94-E1F8-2147-88CF-CDC0CFAF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/>
          <p:cNvSpPr/>
          <p:nvPr userDrawn="1"/>
        </p:nvSpPr>
        <p:spPr>
          <a:xfrm>
            <a:off x="4570723" y="691485"/>
            <a:ext cx="6248742" cy="5458191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842423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Click photo icon to insert photo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ing 2 hex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250" y="910536"/>
            <a:ext cx="8525610" cy="415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9250" y="3992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484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475578"/>
            <a:ext cx="8127448" cy="4439967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Tx/>
              <a:buBlip>
                <a:blip r:embed="rId2"/>
              </a:buBlip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Tx/>
              <a:buChar char="–"/>
              <a:defRPr sz="160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274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9254" y="411986"/>
            <a:ext cx="8525606" cy="921514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489347"/>
            <a:ext cx="8127448" cy="4439967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ZapfDingbatsITC" charset="0"/>
              <a:buChar char="❯"/>
              <a:defRPr lang="en-US" sz="2000" b="0" i="0" smtClean="0">
                <a:effectLst/>
                <a:latin typeface="Verdana" charset="0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Verdana" charset="0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Tx/>
              <a:buChar char="–"/>
              <a:defRPr sz="160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069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49250" y="1260279"/>
            <a:ext cx="4068926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66979" y="1817414"/>
            <a:ext cx="4051197" cy="4439967"/>
          </a:xfrm>
          <a:prstGeom prst="rect">
            <a:avLst/>
          </a:prstGeom>
        </p:spPr>
        <p:txBody>
          <a:bodyPr/>
          <a:lstStyle>
            <a:lvl1pPr marL="228594" marR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28594" marR="0" lvl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/>
            </a:pPr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4672634" y="1817414"/>
            <a:ext cx="4068926" cy="4439967"/>
          </a:xfrm>
          <a:prstGeom prst="rect">
            <a:avLst/>
          </a:prstGeom>
        </p:spPr>
        <p:txBody>
          <a:bodyPr/>
          <a:lstStyle>
            <a:lvl1pPr marL="228594" marR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672634" y="1260278"/>
            <a:ext cx="4068926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Column Heading</a:t>
            </a:r>
          </a:p>
        </p:txBody>
      </p:sp>
    </p:spTree>
    <p:extLst>
      <p:ext uri="{BB962C8B-B14F-4D97-AF65-F5344CB8AC3E}">
        <p14:creationId xmlns:p14="http://schemas.microsoft.com/office/powerpoint/2010/main" val="252479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349250" y="1250488"/>
            <a:ext cx="7818437" cy="4629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7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483252" y="3367093"/>
            <a:ext cx="3277306" cy="2054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483252" y="1174080"/>
            <a:ext cx="3277306" cy="2054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9254" y="1162054"/>
            <a:ext cx="4651375" cy="45533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r>
              <a:rPr lang="en-US" dirty="0" err="1"/>
              <a:t>lectus</a:t>
            </a:r>
            <a:r>
              <a:rPr lang="en-US" dirty="0"/>
              <a:t> malesuada libero, sit amet commodo magna eros quis urna.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morbi tristique senectus et netus et malesuada fames ac turpis egestas. Proin pharetra nonummy pede. Mauris et orci.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415522" y="5456326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9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945067" y="0"/>
            <a:ext cx="4198937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8260" y="1554451"/>
            <a:ext cx="3604583" cy="34732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260" y="6024630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438646" cy="1000113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62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 userDrawn="1"/>
        </p:nvSpPr>
        <p:spPr>
          <a:xfrm>
            <a:off x="5549986" y="2077960"/>
            <a:ext cx="3324874" cy="290423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0" y="1133478"/>
            <a:ext cx="3694602" cy="41996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pede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346529" y="1741335"/>
            <a:ext cx="4225654" cy="3663258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15222" y="5510486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507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6"/>
          <p:cNvSpPr>
            <a:spLocks noGrp="1"/>
          </p:cNvSpPr>
          <p:nvPr>
            <p:ph sz="quarter" idx="12" hasCustomPrompt="1"/>
          </p:nvPr>
        </p:nvSpPr>
        <p:spPr>
          <a:xfrm>
            <a:off x="351375" y="1567237"/>
            <a:ext cx="4068515" cy="3413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2" name="Text Placeholder 51"/>
          <p:cNvSpPr>
            <a:spLocks noGrp="1"/>
          </p:cNvSpPr>
          <p:nvPr>
            <p:ph type="body" sz="quarter" idx="24" hasCustomPrompt="1"/>
          </p:nvPr>
        </p:nvSpPr>
        <p:spPr>
          <a:xfrm>
            <a:off x="349254" y="1893644"/>
            <a:ext cx="3709391" cy="654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5" name="Content Placeholder 46"/>
          <p:cNvSpPr>
            <a:spLocks noGrp="1"/>
          </p:cNvSpPr>
          <p:nvPr>
            <p:ph sz="quarter" idx="25" hasCustomPrompt="1"/>
          </p:nvPr>
        </p:nvSpPr>
        <p:spPr>
          <a:xfrm>
            <a:off x="351372" y="2842129"/>
            <a:ext cx="3707270" cy="323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51"/>
          <p:cNvSpPr>
            <a:spLocks noGrp="1"/>
          </p:cNvSpPr>
          <p:nvPr>
            <p:ph type="body" sz="quarter" idx="26" hasCustomPrompt="1"/>
          </p:nvPr>
        </p:nvSpPr>
        <p:spPr>
          <a:xfrm>
            <a:off x="349254" y="3168538"/>
            <a:ext cx="3308537" cy="933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27" hasCustomPrompt="1"/>
          </p:nvPr>
        </p:nvSpPr>
        <p:spPr>
          <a:xfrm>
            <a:off x="351372" y="4394057"/>
            <a:ext cx="3707270" cy="3264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8" name="Text Placeholder 51"/>
          <p:cNvSpPr>
            <a:spLocks noGrp="1"/>
          </p:cNvSpPr>
          <p:nvPr>
            <p:ph type="body" sz="quarter" idx="28" hasCustomPrompt="1"/>
          </p:nvPr>
        </p:nvSpPr>
        <p:spPr>
          <a:xfrm>
            <a:off x="349254" y="4720468"/>
            <a:ext cx="3709391" cy="654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3" y="5986599"/>
            <a:ext cx="3851275" cy="3821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010459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 userDrawn="1"/>
        </p:nvSpPr>
        <p:spPr>
          <a:xfrm>
            <a:off x="4428121" y="691485"/>
            <a:ext cx="6248742" cy="5458191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711795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15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photo layou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xagon 3"/>
          <p:cNvSpPr/>
          <p:nvPr userDrawn="1"/>
        </p:nvSpPr>
        <p:spPr>
          <a:xfrm>
            <a:off x="4428121" y="691485"/>
            <a:ext cx="6248742" cy="5458191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711795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010459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64397" y="1530809"/>
            <a:ext cx="3995312" cy="4069891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defRPr lang="en-US" sz="2000" b="0" i="0" smtClean="0">
                <a:effectLst/>
                <a:latin typeface="Verdana" charset="0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Arial" charset="0"/>
              <a:buChar char="•"/>
              <a:defRPr lang="en-US" sz="1800" b="0" i="0" smtClean="0">
                <a:effectLst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Verdana" panose="020B0604030504040204" pitchFamily="34" charset="0"/>
              <a:buChar char="‒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dirty="0"/>
              <a:t>Testing</a:t>
            </a:r>
          </a:p>
          <a:p>
            <a:pPr lvl="2"/>
            <a:r>
              <a:rPr lang="en-US" dirty="0"/>
              <a:t>Testing</a:t>
            </a:r>
          </a:p>
          <a:p>
            <a:pPr lvl="0"/>
            <a:r>
              <a:rPr lang="en-US" dirty="0"/>
              <a:t>Nunc viverra imperdiet enim. Fusce est. </a:t>
            </a:r>
            <a:r>
              <a:rPr lang="en-US" dirty="0" err="1"/>
              <a:t>Vivamus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</a:t>
            </a:r>
          </a:p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3" y="5986599"/>
            <a:ext cx="3851275" cy="3821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 userDrawn="1"/>
        </p:nvSpPr>
        <p:spPr>
          <a:xfrm>
            <a:off x="4570723" y="691485"/>
            <a:ext cx="6248742" cy="5458191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842423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Click photo icon to insert photo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1"/>
          <p:cNvSpPr>
            <a:spLocks noGrp="1"/>
          </p:cNvSpPr>
          <p:nvPr>
            <p:ph type="body" sz="quarter" idx="24" hasCustomPrompt="1"/>
          </p:nvPr>
        </p:nvSpPr>
        <p:spPr>
          <a:xfrm>
            <a:off x="349250" y="2041670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62" name="Text Placeholder 60"/>
          <p:cNvSpPr>
            <a:spLocks noGrp="1"/>
          </p:cNvSpPr>
          <p:nvPr>
            <p:ph type="body" sz="quarter" idx="28" hasCustomPrompt="1"/>
          </p:nvPr>
        </p:nvSpPr>
        <p:spPr>
          <a:xfrm>
            <a:off x="370732" y="1285089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49250" y="1610660"/>
            <a:ext cx="3621628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0" name="Text Placeholder 51"/>
          <p:cNvSpPr>
            <a:spLocks noGrp="1"/>
          </p:cNvSpPr>
          <p:nvPr>
            <p:ph type="body" sz="quarter" idx="33" hasCustomPrompt="1"/>
          </p:nvPr>
        </p:nvSpPr>
        <p:spPr>
          <a:xfrm>
            <a:off x="4893722" y="2041670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31" name="Text Placeholder 60"/>
          <p:cNvSpPr>
            <a:spLocks noGrp="1"/>
          </p:cNvSpPr>
          <p:nvPr>
            <p:ph type="body" sz="quarter" idx="34" hasCustomPrompt="1"/>
          </p:nvPr>
        </p:nvSpPr>
        <p:spPr>
          <a:xfrm>
            <a:off x="4915204" y="1285089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4893722" y="1610660"/>
            <a:ext cx="3621628" cy="453443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36" hasCustomPrompt="1"/>
          </p:nvPr>
        </p:nvSpPr>
        <p:spPr>
          <a:xfrm>
            <a:off x="349250" y="4626826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35" name="Text Placeholder 60"/>
          <p:cNvSpPr>
            <a:spLocks noGrp="1"/>
          </p:cNvSpPr>
          <p:nvPr>
            <p:ph type="body" sz="quarter" idx="37" hasCustomPrompt="1"/>
          </p:nvPr>
        </p:nvSpPr>
        <p:spPr>
          <a:xfrm>
            <a:off x="370732" y="3870245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349250" y="4195816"/>
            <a:ext cx="3621628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39" hasCustomPrompt="1"/>
          </p:nvPr>
        </p:nvSpPr>
        <p:spPr>
          <a:xfrm>
            <a:off x="4893722" y="4626826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42" name="Text Placeholder 60"/>
          <p:cNvSpPr>
            <a:spLocks noGrp="1"/>
          </p:cNvSpPr>
          <p:nvPr>
            <p:ph type="body" sz="quarter" idx="40" hasCustomPrompt="1"/>
          </p:nvPr>
        </p:nvSpPr>
        <p:spPr>
          <a:xfrm>
            <a:off x="4915204" y="3870245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4893722" y="4195816"/>
            <a:ext cx="3621628" cy="453443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Description</a:t>
            </a:r>
          </a:p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42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hexagon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6074" y="1882287"/>
            <a:ext cx="1228578" cy="1089391"/>
            <a:chOff x="5917803" y="588322"/>
            <a:chExt cx="1228578" cy="1089390"/>
          </a:xfrm>
        </p:grpSpPr>
        <p:sp>
          <p:nvSpPr>
            <p:cNvPr id="16" name="Hexagon 15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Hexagon 16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3" name="Text Placeholder 5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26074" y="3504719"/>
            <a:ext cx="2425006" cy="152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sectetuer</a:t>
            </a:r>
            <a:r>
              <a:rPr lang="en-US" dirty="0"/>
              <a:t> adipiscing elit. Maecenas porttitor congue massa. 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26074" y="3025608"/>
            <a:ext cx="2185870" cy="453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37964" y="1882287"/>
            <a:ext cx="1228578" cy="1089391"/>
            <a:chOff x="5917803" y="588322"/>
            <a:chExt cx="1228578" cy="1089390"/>
          </a:xfrm>
        </p:grpSpPr>
        <p:sp>
          <p:nvSpPr>
            <p:cNvPr id="29" name="Hexagon 28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Hexagon 31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Hexagon 32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4" name="Text Placeholder 51"/>
          <p:cNvSpPr>
            <a:spLocks noGrp="1"/>
          </p:cNvSpPr>
          <p:nvPr>
            <p:ph type="body" sz="quarter" idx="36" hasCustomPrompt="1"/>
          </p:nvPr>
        </p:nvSpPr>
        <p:spPr>
          <a:xfrm>
            <a:off x="3437964" y="3504719"/>
            <a:ext cx="2425006" cy="152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sectetuer</a:t>
            </a:r>
            <a:r>
              <a:rPr lang="en-US" dirty="0"/>
              <a:t> adipiscing elit. Maecenas porttitor congue massa.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437964" y="3025608"/>
            <a:ext cx="2185870" cy="453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POINT 02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449854" y="1882287"/>
            <a:ext cx="1228578" cy="1089391"/>
            <a:chOff x="5917803" y="588322"/>
            <a:chExt cx="1228578" cy="1089390"/>
          </a:xfrm>
        </p:grpSpPr>
        <p:sp>
          <p:nvSpPr>
            <p:cNvPr id="41" name="Hexagon 40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Hexagon 42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Hexagon 48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0" name="Text Placeholder 51"/>
          <p:cNvSpPr>
            <a:spLocks noGrp="1"/>
          </p:cNvSpPr>
          <p:nvPr>
            <p:ph type="body" sz="quarter" idx="38" hasCustomPrompt="1"/>
          </p:nvPr>
        </p:nvSpPr>
        <p:spPr>
          <a:xfrm>
            <a:off x="6449854" y="3504719"/>
            <a:ext cx="2425006" cy="152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sectetuer</a:t>
            </a:r>
            <a:r>
              <a:rPr lang="en-US" dirty="0"/>
              <a:t> adipiscing elit. Maecenas porttitor congue massa.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449854" y="3025608"/>
            <a:ext cx="2185870" cy="453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POINT 03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0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with hexagon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3083" y="1586742"/>
            <a:ext cx="606813" cy="538067"/>
            <a:chOff x="5917803" y="588322"/>
            <a:chExt cx="1228578" cy="1089390"/>
          </a:xfrm>
        </p:grpSpPr>
        <p:sp>
          <p:nvSpPr>
            <p:cNvPr id="16" name="Hexagon 15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Hexagon 16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9" name="Text Placeholder 5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21452" y="2448492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30" name="Content Placeholder 46"/>
          <p:cNvSpPr>
            <a:spLocks noGrp="1"/>
          </p:cNvSpPr>
          <p:nvPr userDrawn="1">
            <p:ph sz="quarter" idx="12" hasCustomPrompt="1"/>
          </p:nvPr>
        </p:nvSpPr>
        <p:spPr>
          <a:xfrm>
            <a:off x="421452" y="2178381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32" name="Group 131"/>
          <p:cNvGrpSpPr/>
          <p:nvPr userDrawn="1"/>
        </p:nvGrpSpPr>
        <p:grpSpPr>
          <a:xfrm>
            <a:off x="3540243" y="1634528"/>
            <a:ext cx="606813" cy="538067"/>
            <a:chOff x="5917803" y="588322"/>
            <a:chExt cx="1228578" cy="1089390"/>
          </a:xfrm>
        </p:grpSpPr>
        <p:sp>
          <p:nvSpPr>
            <p:cNvPr id="133" name="Hexagon 132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4" name="Hexagon 133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6" name="Text Placeholder 51"/>
          <p:cNvSpPr>
            <a:spLocks noGrp="1"/>
          </p:cNvSpPr>
          <p:nvPr>
            <p:ph type="body" sz="quarter" idx="25" hasCustomPrompt="1"/>
          </p:nvPr>
        </p:nvSpPr>
        <p:spPr>
          <a:xfrm>
            <a:off x="3518609" y="2496276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37" name="Content Placeholder 46"/>
          <p:cNvSpPr>
            <a:spLocks noGrp="1"/>
          </p:cNvSpPr>
          <p:nvPr>
            <p:ph sz="quarter" idx="26" hasCustomPrompt="1"/>
          </p:nvPr>
        </p:nvSpPr>
        <p:spPr>
          <a:xfrm>
            <a:off x="3518609" y="2226167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39" name="Group 138"/>
          <p:cNvGrpSpPr/>
          <p:nvPr userDrawn="1"/>
        </p:nvGrpSpPr>
        <p:grpSpPr>
          <a:xfrm>
            <a:off x="6636805" y="1586742"/>
            <a:ext cx="606813" cy="538067"/>
            <a:chOff x="5917803" y="588322"/>
            <a:chExt cx="1228578" cy="1089390"/>
          </a:xfrm>
        </p:grpSpPr>
        <p:sp>
          <p:nvSpPr>
            <p:cNvPr id="140" name="Hexagon 139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2" name="Hexagon 141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3" name="Text Placeholder 51"/>
          <p:cNvSpPr>
            <a:spLocks noGrp="1"/>
          </p:cNvSpPr>
          <p:nvPr>
            <p:ph type="body" sz="quarter" idx="27" hasCustomPrompt="1"/>
          </p:nvPr>
        </p:nvSpPr>
        <p:spPr>
          <a:xfrm>
            <a:off x="6615171" y="2448492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44" name="Content Placeholder 46"/>
          <p:cNvSpPr>
            <a:spLocks noGrp="1"/>
          </p:cNvSpPr>
          <p:nvPr>
            <p:ph sz="quarter" idx="28" hasCustomPrompt="1"/>
          </p:nvPr>
        </p:nvSpPr>
        <p:spPr>
          <a:xfrm>
            <a:off x="6615171" y="2178381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46" name="Group 145"/>
          <p:cNvGrpSpPr/>
          <p:nvPr userDrawn="1"/>
        </p:nvGrpSpPr>
        <p:grpSpPr>
          <a:xfrm>
            <a:off x="443083" y="3960073"/>
            <a:ext cx="606813" cy="538067"/>
            <a:chOff x="5917803" y="588322"/>
            <a:chExt cx="1228578" cy="1089390"/>
          </a:xfrm>
        </p:grpSpPr>
        <p:sp>
          <p:nvSpPr>
            <p:cNvPr id="147" name="Hexagon 146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8" name="Hexagon 147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9" name="Hexagon 148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0" name="Text Placeholder 51"/>
          <p:cNvSpPr>
            <a:spLocks noGrp="1"/>
          </p:cNvSpPr>
          <p:nvPr>
            <p:ph type="body" sz="quarter" idx="29" hasCustomPrompt="1"/>
          </p:nvPr>
        </p:nvSpPr>
        <p:spPr>
          <a:xfrm>
            <a:off x="421452" y="4821823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1" name="Content Placeholder 46"/>
          <p:cNvSpPr>
            <a:spLocks noGrp="1"/>
          </p:cNvSpPr>
          <p:nvPr>
            <p:ph sz="quarter" idx="30" hasCustomPrompt="1"/>
          </p:nvPr>
        </p:nvSpPr>
        <p:spPr>
          <a:xfrm>
            <a:off x="418256" y="4558745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3540243" y="4007857"/>
            <a:ext cx="606813" cy="538067"/>
            <a:chOff x="5917803" y="588322"/>
            <a:chExt cx="1228578" cy="1089390"/>
          </a:xfrm>
        </p:grpSpPr>
        <p:sp>
          <p:nvSpPr>
            <p:cNvPr id="154" name="Hexagon 153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7" name="Text Placeholder 51"/>
          <p:cNvSpPr>
            <a:spLocks noGrp="1"/>
          </p:cNvSpPr>
          <p:nvPr>
            <p:ph type="body" sz="quarter" idx="31" hasCustomPrompt="1"/>
          </p:nvPr>
        </p:nvSpPr>
        <p:spPr>
          <a:xfrm>
            <a:off x="3518609" y="4869608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8" name="Content Placeholder 46"/>
          <p:cNvSpPr>
            <a:spLocks noGrp="1"/>
          </p:cNvSpPr>
          <p:nvPr>
            <p:ph sz="quarter" idx="32" hasCustomPrompt="1"/>
          </p:nvPr>
        </p:nvSpPr>
        <p:spPr>
          <a:xfrm>
            <a:off x="3518609" y="4606531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60" name="Group 159"/>
          <p:cNvGrpSpPr/>
          <p:nvPr userDrawn="1"/>
        </p:nvGrpSpPr>
        <p:grpSpPr>
          <a:xfrm>
            <a:off x="6636805" y="3960073"/>
            <a:ext cx="606813" cy="538067"/>
            <a:chOff x="5917803" y="588322"/>
            <a:chExt cx="1228578" cy="1089390"/>
          </a:xfrm>
        </p:grpSpPr>
        <p:sp>
          <p:nvSpPr>
            <p:cNvPr id="161" name="Hexagon 160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3" name="Hexagon 162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4" name="Text Placeholder 51"/>
          <p:cNvSpPr>
            <a:spLocks noGrp="1"/>
          </p:cNvSpPr>
          <p:nvPr>
            <p:ph type="body" sz="quarter" idx="33" hasCustomPrompt="1"/>
          </p:nvPr>
        </p:nvSpPr>
        <p:spPr>
          <a:xfrm>
            <a:off x="6615171" y="4821823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65" name="Content Placeholder 46"/>
          <p:cNvSpPr>
            <a:spLocks noGrp="1"/>
          </p:cNvSpPr>
          <p:nvPr>
            <p:ph sz="quarter" idx="34" hasCustomPrompt="1"/>
          </p:nvPr>
        </p:nvSpPr>
        <p:spPr>
          <a:xfrm>
            <a:off x="6615171" y="4558745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49249" y="411986"/>
            <a:ext cx="8451791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9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ics &amp;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9912" y="1606729"/>
            <a:ext cx="3680408" cy="1912811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7913" y="2460935"/>
            <a:ext cx="3464135" cy="82958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Maecenas </a:t>
            </a:r>
            <a:r>
              <a:rPr lang="en-US" dirty="0" err="1"/>
              <a:t>porttitor</a:t>
            </a:r>
            <a:endParaRPr lang="en-US" dirty="0"/>
          </a:p>
        </p:txBody>
      </p:sp>
      <p:sp>
        <p:nvSpPr>
          <p:cNvPr id="30" name="Chart Placeholder 17"/>
          <p:cNvSpPr>
            <a:spLocks noGrp="1"/>
          </p:cNvSpPr>
          <p:nvPr userDrawn="1">
            <p:ph type="chart" sz="quarter" idx="13" hasCustomPrompt="1"/>
          </p:nvPr>
        </p:nvSpPr>
        <p:spPr>
          <a:xfrm>
            <a:off x="757913" y="3635364"/>
            <a:ext cx="3592411" cy="2293421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SEE EXAMPLES OF CHARTS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85683" y="1606729"/>
            <a:ext cx="3680408" cy="1912811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73684" y="2460935"/>
            <a:ext cx="3480097" cy="82958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endParaRPr lang="en-US" dirty="0"/>
          </a:p>
        </p:txBody>
      </p:sp>
      <p:sp>
        <p:nvSpPr>
          <p:cNvPr id="38" name="Chart Placeholder 17"/>
          <p:cNvSpPr>
            <a:spLocks noGrp="1"/>
          </p:cNvSpPr>
          <p:nvPr>
            <p:ph type="chart" sz="quarter" idx="15" hasCustomPrompt="1"/>
          </p:nvPr>
        </p:nvSpPr>
        <p:spPr>
          <a:xfrm>
            <a:off x="4873684" y="3635364"/>
            <a:ext cx="3592411" cy="2293421"/>
          </a:xfrm>
          <a:prstGeom prst="rect">
            <a:avLst/>
          </a:prstGeom>
        </p:spPr>
        <p:txBody>
          <a:bodyPr/>
          <a:lstStyle>
            <a:lvl1pPr marL="342891" marR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SEE EXAMPLES OF CHARTS</a:t>
            </a:r>
          </a:p>
          <a:p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54050" y="1768660"/>
            <a:ext cx="3721670" cy="5764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283" y="1768660"/>
            <a:ext cx="3721670" cy="5764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28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ics &amp;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51950" y="0"/>
            <a:ext cx="4066914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3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3"/>
          </p:nvPr>
        </p:nvSpPr>
        <p:spPr>
          <a:xfrm>
            <a:off x="4769322" y="3155749"/>
            <a:ext cx="3432175" cy="25733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25148" y="936944"/>
            <a:ext cx="3920525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25148" y="1934617"/>
            <a:ext cx="3920525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010459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60" y="1622746"/>
            <a:ext cx="3684215" cy="4439967"/>
          </a:xfrm>
          <a:prstGeom prst="rect">
            <a:avLst/>
          </a:prstGeom>
        </p:spPr>
        <p:txBody>
          <a:bodyPr/>
          <a:lstStyle>
            <a:lvl1pPr marL="228594" marR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 lang="en-US" sz="2000" b="0" i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Verdana" panose="020B0604030504040204" pitchFamily="34" charset="0"/>
              <a:buChar char="‒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Testing</a:t>
            </a:r>
          </a:p>
          <a:p>
            <a:pPr lvl="2"/>
            <a:r>
              <a:rPr lang="en-US" dirty="0"/>
              <a:t>Testing</a:t>
            </a:r>
          </a:p>
          <a:p>
            <a:pPr lvl="0"/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marL="228594" marR="0" lvl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ZapfDingbatsITC" charset="0"/>
              <a:buChar char="❯"/>
              <a:tabLst/>
              <a:defRPr/>
            </a:pPr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60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349250" y="411986"/>
            <a:ext cx="2917786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Our Services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33819" y="1345015"/>
            <a:ext cx="1475083" cy="1760100"/>
            <a:chOff x="233819" y="1345015"/>
            <a:chExt cx="1475083" cy="1760100"/>
          </a:xfrm>
        </p:grpSpPr>
        <p:pic>
          <p:nvPicPr>
            <p:cNvPr id="1030" name="Picture 6" descr="https://www.integral-corp.com/wp-content/uploads/2019/02/integral-environmental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83" y="134501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233819" y="2797338"/>
              <a:ext cx="1475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Environment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2098993" y="1345015"/>
            <a:ext cx="1397556" cy="1760100"/>
            <a:chOff x="2110594" y="1345015"/>
            <a:chExt cx="1397556" cy="1760100"/>
          </a:xfrm>
        </p:grpSpPr>
        <p:pic>
          <p:nvPicPr>
            <p:cNvPr id="1032" name="Picture 8" descr="https://www.integral-corp.com/wp-content/uploads/2019/02/integral-service-hexagon-engineering-3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594" y="134501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2113509" y="2797338"/>
              <a:ext cx="1391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Engineering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3886640" y="1360135"/>
            <a:ext cx="1397556" cy="1744980"/>
            <a:chOff x="4207841" y="1360135"/>
            <a:chExt cx="1397556" cy="1744980"/>
          </a:xfrm>
        </p:grpSpPr>
        <p:pic>
          <p:nvPicPr>
            <p:cNvPr id="1034" name="Picture 10" descr="https://www.integral-corp.com/wp-content/uploads/2019/02/integral-service-hexagon-health-2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841" y="136013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4484068" y="2797338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Health</a:t>
              </a: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674287" y="1345015"/>
            <a:ext cx="1397556" cy="1760100"/>
            <a:chOff x="6210404" y="1345015"/>
            <a:chExt cx="1397556" cy="1760100"/>
          </a:xfrm>
        </p:grpSpPr>
        <p:pic>
          <p:nvPicPr>
            <p:cNvPr id="1036" name="Picture 12" descr="https://www.integral-corp.com/wp-content/uploads/2019/02/integral-service-hexagon-ecology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404" y="134501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6427320" y="2797338"/>
              <a:ext cx="963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Ecology</a:t>
              </a: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461935" y="1329923"/>
            <a:ext cx="1397556" cy="1775192"/>
            <a:chOff x="7461935" y="1329923"/>
            <a:chExt cx="1397556" cy="1775192"/>
          </a:xfrm>
        </p:grpSpPr>
        <p:pic>
          <p:nvPicPr>
            <p:cNvPr id="1038" name="Picture 14" descr="https://www.integral-corp.com/wp-content/uploads/2019/02/integral-service-hexagon-modeling-1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935" y="1329923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7612326" y="2797338"/>
              <a:ext cx="1096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Modeling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32210" y="3797344"/>
            <a:ext cx="1397556" cy="1813079"/>
            <a:chOff x="1403130" y="3797344"/>
            <a:chExt cx="1397556" cy="1813079"/>
          </a:xfrm>
        </p:grpSpPr>
        <p:pic>
          <p:nvPicPr>
            <p:cNvPr id="1040" name="Picture 16" descr="https://www.integral-corp.com/wp-content/uploads/2019/02/integral-service-hexagon-oceans-1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130" y="3797344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1644091" y="5302646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Oceans</a:t>
              </a: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3021505" y="3797344"/>
            <a:ext cx="1397556" cy="1813079"/>
            <a:chOff x="3579126" y="3797344"/>
            <a:chExt cx="1397556" cy="1813079"/>
          </a:xfrm>
        </p:grpSpPr>
        <p:pic>
          <p:nvPicPr>
            <p:cNvPr id="1042" name="Picture 18" descr="https://www.integral-corp.com/wp-content/uploads/2019/02/integral-service-hexagons-litigation.pn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126" y="3797344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 userDrawn="1"/>
          </p:nvSpPr>
          <p:spPr>
            <a:xfrm>
              <a:off x="3707075" y="5302646"/>
              <a:ext cx="1141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Litigation</a:t>
              </a: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00093" y="3797344"/>
            <a:ext cx="1396537" cy="1799276"/>
            <a:chOff x="6738990" y="3797344"/>
            <a:chExt cx="1396537" cy="1799276"/>
          </a:xfrm>
        </p:grpSpPr>
        <p:pic>
          <p:nvPicPr>
            <p:cNvPr id="1044" name="Picture 20" descr="https://www.integral-corp.com/wp-content/uploads/2019/05/integral-service-hexagons-EnviroAnalytics-1.png"/>
            <p:cNvPicPr>
              <a:picLocks noChangeAspect="1" noChangeArrowheads="1"/>
            </p:cNvPicPr>
            <p:nvPr userDrawn="1"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990" y="3797344"/>
              <a:ext cx="1396537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6884863" y="5288843"/>
              <a:ext cx="1104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Analytics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810800" y="3800271"/>
            <a:ext cx="1397555" cy="1808663"/>
            <a:chOff x="5192425" y="3800271"/>
            <a:chExt cx="1397555" cy="180866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425" y="3800271"/>
              <a:ext cx="1397555" cy="1280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5353237" y="5301157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163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lt blu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62" y="3178282"/>
            <a:ext cx="1683849" cy="12268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3005147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 userDrawn="1"/>
        </p:nvSpPr>
        <p:spPr>
          <a:xfrm rot="5400000">
            <a:off x="4738519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5610190" y="2966939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4738518" y="4495212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 userDrawn="1"/>
        </p:nvSpPr>
        <p:spPr>
          <a:xfrm rot="5400000">
            <a:off x="3005147" y="4495211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 userDrawn="1"/>
        </p:nvSpPr>
        <p:spPr>
          <a:xfrm rot="5400000">
            <a:off x="2133475" y="2979758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36708" y="1805747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Technical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Breadth</a:t>
            </a:r>
            <a:r>
              <a:rPr lang="en-US" sz="1400" b="1" baseline="0" dirty="0">
                <a:solidFill>
                  <a:schemeClr val="tx1">
                    <a:lumMod val="75000"/>
                  </a:schemeClr>
                </a:solidFill>
              </a:rPr>
              <a:t> and</a:t>
            </a:r>
          </a:p>
          <a:p>
            <a:pPr algn="ctr"/>
            <a:r>
              <a:rPr lang="en-US" sz="1400" b="1" baseline="0" dirty="0">
                <a:solidFill>
                  <a:schemeClr val="tx1">
                    <a:lumMod val="75000"/>
                  </a:schemeClr>
                </a:solidFill>
              </a:rPr>
              <a:t>Strength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94169" y="3287172"/>
            <a:ext cx="1327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Broad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Geographic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Coverage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691537" y="3213479"/>
            <a:ext cx="1486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Risk/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Liability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Management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Focus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822271" y="4836653"/>
            <a:ext cx="148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Quality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</a:rPr>
              <a:t>H&amp;S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Commitment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63249" y="5052096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Collaboration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867509" y="20211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Clients First</a:t>
            </a:r>
          </a:p>
        </p:txBody>
      </p:sp>
    </p:spTree>
    <p:extLst>
      <p:ext uri="{BB962C8B-B14F-4D97-AF65-F5344CB8AC3E}">
        <p14:creationId xmlns:p14="http://schemas.microsoft.com/office/powerpoint/2010/main" val="2474910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rd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62" y="3178282"/>
            <a:ext cx="1683849" cy="12268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3005147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 userDrawn="1"/>
        </p:nvSpPr>
        <p:spPr>
          <a:xfrm rot="5400000">
            <a:off x="4738519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5610190" y="2966939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4738518" y="4495212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 userDrawn="1"/>
        </p:nvSpPr>
        <p:spPr>
          <a:xfrm rot="5400000">
            <a:off x="3005147" y="4495211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 userDrawn="1"/>
        </p:nvSpPr>
        <p:spPr>
          <a:xfrm rot="5400000">
            <a:off x="2133475" y="2979758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36708" y="1805747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Technical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Breadth</a:t>
            </a:r>
            <a:r>
              <a:rPr lang="en-US" sz="1400" b="1" baseline="0" dirty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sz="1400" b="1" baseline="0" dirty="0">
                <a:solidFill>
                  <a:schemeClr val="bg1"/>
                </a:solidFill>
              </a:rPr>
              <a:t>Strength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94169" y="3287172"/>
            <a:ext cx="1327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Broad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Geographic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Coverage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691537" y="3213479"/>
            <a:ext cx="1486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Risk/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Liability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Focus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822271" y="4836653"/>
            <a:ext cx="148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Quality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and </a:t>
            </a:r>
            <a:r>
              <a:rPr lang="en-US" sz="1400" b="1" dirty="0" err="1">
                <a:solidFill>
                  <a:schemeClr val="bg1"/>
                </a:solidFill>
              </a:rPr>
              <a:t>H&amp;S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Commitment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63249" y="5052096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Collaboration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867509" y="20211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Clients First</a:t>
            </a:r>
          </a:p>
        </p:txBody>
      </p:sp>
    </p:spTree>
    <p:extLst>
      <p:ext uri="{BB962C8B-B14F-4D97-AF65-F5344CB8AC3E}">
        <p14:creationId xmlns:p14="http://schemas.microsoft.com/office/powerpoint/2010/main" val="3986823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2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56901" t="84929"/>
          <a:stretch/>
        </p:blipFill>
        <p:spPr>
          <a:xfrm>
            <a:off x="5044605" y="5615052"/>
            <a:ext cx="3882796" cy="10336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239" y="3589727"/>
            <a:ext cx="2897528" cy="21086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64504" t="46100"/>
          <a:stretch/>
        </p:blipFill>
        <p:spPr>
          <a:xfrm>
            <a:off x="5698103" y="-78902"/>
            <a:ext cx="3197828" cy="36964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sp>
        <p:nvSpPr>
          <p:cNvPr id="31" name="Hexagon 30"/>
          <p:cNvSpPr/>
          <p:nvPr userDrawn="1"/>
        </p:nvSpPr>
        <p:spPr>
          <a:xfrm>
            <a:off x="349250" y="1079308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" name="Hexagon 31"/>
          <p:cNvSpPr/>
          <p:nvPr userDrawn="1"/>
        </p:nvSpPr>
        <p:spPr>
          <a:xfrm>
            <a:off x="349250" y="2730896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3" name="Hexagon 32"/>
          <p:cNvSpPr/>
          <p:nvPr userDrawn="1"/>
        </p:nvSpPr>
        <p:spPr>
          <a:xfrm>
            <a:off x="349250" y="4384541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4" name="Content Placeholder 1"/>
          <p:cNvSpPr>
            <a:spLocks noGrp="1"/>
          </p:cNvSpPr>
          <p:nvPr userDrawn="1"/>
        </p:nvSpPr>
        <p:spPr>
          <a:xfrm>
            <a:off x="349250" y="3317082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Collaboration</a:t>
            </a:r>
          </a:p>
        </p:txBody>
      </p:sp>
      <p:sp>
        <p:nvSpPr>
          <p:cNvPr id="35" name="Content Placeholder 1"/>
          <p:cNvSpPr>
            <a:spLocks noGrp="1"/>
          </p:cNvSpPr>
          <p:nvPr userDrawn="1"/>
        </p:nvSpPr>
        <p:spPr>
          <a:xfrm>
            <a:off x="335585" y="4855956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Risk/Liability Management Focus</a:t>
            </a:r>
          </a:p>
        </p:txBody>
      </p:sp>
      <p:sp>
        <p:nvSpPr>
          <p:cNvPr id="36" name="Hexagon 35"/>
          <p:cNvSpPr/>
          <p:nvPr userDrawn="1"/>
        </p:nvSpPr>
        <p:spPr>
          <a:xfrm>
            <a:off x="1865115" y="1900150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" name="Hexagon 36"/>
          <p:cNvSpPr/>
          <p:nvPr userDrawn="1"/>
        </p:nvSpPr>
        <p:spPr>
          <a:xfrm>
            <a:off x="1865115" y="5205383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" name="Hexagon 37"/>
          <p:cNvSpPr/>
          <p:nvPr userDrawn="1"/>
        </p:nvSpPr>
        <p:spPr>
          <a:xfrm>
            <a:off x="3380980" y="2744142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9" name="Hexagon 38"/>
          <p:cNvSpPr/>
          <p:nvPr userDrawn="1"/>
        </p:nvSpPr>
        <p:spPr>
          <a:xfrm>
            <a:off x="3380980" y="4397787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0" name="Content Placeholder 1"/>
          <p:cNvSpPr>
            <a:spLocks noGrp="1"/>
          </p:cNvSpPr>
          <p:nvPr userDrawn="1"/>
        </p:nvSpPr>
        <p:spPr>
          <a:xfrm>
            <a:off x="1785333" y="5717923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Clients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41" name="Content Placeholder 1"/>
          <p:cNvSpPr>
            <a:spLocks noGrp="1"/>
          </p:cNvSpPr>
          <p:nvPr userDrawn="1"/>
        </p:nvSpPr>
        <p:spPr>
          <a:xfrm>
            <a:off x="3359431" y="4774444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Broad Geographic Coverage</a:t>
            </a:r>
          </a:p>
        </p:txBody>
      </p:sp>
      <p:sp>
        <p:nvSpPr>
          <p:cNvPr id="42" name="Content Placeholder 1"/>
          <p:cNvSpPr>
            <a:spLocks noGrp="1"/>
          </p:cNvSpPr>
          <p:nvPr userDrawn="1"/>
        </p:nvSpPr>
        <p:spPr>
          <a:xfrm>
            <a:off x="3359431" y="3151955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Technical Breadth and Strength</a:t>
            </a:r>
          </a:p>
        </p:txBody>
      </p:sp>
      <p:sp>
        <p:nvSpPr>
          <p:cNvPr id="43" name="Content Placeholder 1"/>
          <p:cNvSpPr>
            <a:spLocks noGrp="1"/>
          </p:cNvSpPr>
          <p:nvPr userDrawn="1"/>
        </p:nvSpPr>
        <p:spPr>
          <a:xfrm>
            <a:off x="1819845" y="2295875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160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44" name="Content Placeholder 1"/>
          <p:cNvSpPr>
            <a:spLocks noGrp="1"/>
          </p:cNvSpPr>
          <p:nvPr userDrawn="1"/>
        </p:nvSpPr>
        <p:spPr>
          <a:xfrm>
            <a:off x="349250" y="1557240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Founded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45" name="Hexagon 44"/>
          <p:cNvSpPr/>
          <p:nvPr userDrawn="1"/>
        </p:nvSpPr>
        <p:spPr>
          <a:xfrm>
            <a:off x="349250" y="6055479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Hexagon 45"/>
          <p:cNvSpPr/>
          <p:nvPr userDrawn="1"/>
        </p:nvSpPr>
        <p:spPr>
          <a:xfrm>
            <a:off x="-1179328" y="1900150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7" name="Hexagon 46"/>
          <p:cNvSpPr/>
          <p:nvPr userDrawn="1"/>
        </p:nvSpPr>
        <p:spPr>
          <a:xfrm>
            <a:off x="-1179328" y="3551738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8" name="Hexagon 47"/>
          <p:cNvSpPr/>
          <p:nvPr userDrawn="1"/>
        </p:nvSpPr>
        <p:spPr>
          <a:xfrm>
            <a:off x="-1179328" y="5205383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" name="Hexagon 48"/>
          <p:cNvSpPr/>
          <p:nvPr userDrawn="1"/>
        </p:nvSpPr>
        <p:spPr>
          <a:xfrm>
            <a:off x="3380980" y="6068751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0" name="Content Placeholder 1"/>
          <p:cNvSpPr>
            <a:spLocks noGrp="1"/>
          </p:cNvSpPr>
          <p:nvPr userDrawn="1"/>
        </p:nvSpPr>
        <p:spPr>
          <a:xfrm>
            <a:off x="1865115" y="3915456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Quality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and H&amp;S Commitment</a:t>
            </a:r>
          </a:p>
        </p:txBody>
      </p:sp>
      <p:sp>
        <p:nvSpPr>
          <p:cNvPr id="51" name="Hexagon 50"/>
          <p:cNvSpPr/>
          <p:nvPr userDrawn="1"/>
        </p:nvSpPr>
        <p:spPr>
          <a:xfrm>
            <a:off x="1865115" y="3551738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19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4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7" y="1803224"/>
            <a:ext cx="2583147" cy="1879882"/>
          </a:xfrm>
          <a:prstGeom prst="rect">
            <a:avLst/>
          </a:prstGeom>
        </p:spPr>
      </p:pic>
      <p:cxnSp>
        <p:nvCxnSpPr>
          <p:cNvPr id="28" name="Straight Connector 27"/>
          <p:cNvCxnSpPr/>
          <p:nvPr userDrawn="1"/>
        </p:nvCxnSpPr>
        <p:spPr>
          <a:xfrm>
            <a:off x="3334454" y="1620480"/>
            <a:ext cx="0" cy="430578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"/>
          <p:cNvSpPr>
            <a:spLocks noGrp="1"/>
          </p:cNvSpPr>
          <p:nvPr userDrawn="1"/>
        </p:nvSpPr>
        <p:spPr>
          <a:xfrm>
            <a:off x="3583311" y="1704473"/>
            <a:ext cx="5078054" cy="422178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Founded 2002</a:t>
            </a:r>
          </a:p>
          <a:p>
            <a:pPr>
              <a:lnSpc>
                <a:spcPct val="150000"/>
              </a:lnSpc>
            </a:pPr>
            <a:r>
              <a:rPr lang="en-US" dirty="0"/>
              <a:t>160 Employees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Breadth and Strength</a:t>
            </a:r>
          </a:p>
          <a:p>
            <a:pPr>
              <a:lnSpc>
                <a:spcPct val="150000"/>
              </a:lnSpc>
            </a:pPr>
            <a:r>
              <a:rPr lang="en-US" dirty="0"/>
              <a:t>Broad Geographic Coverage</a:t>
            </a:r>
          </a:p>
          <a:p>
            <a:pPr>
              <a:lnSpc>
                <a:spcPct val="150000"/>
              </a:lnSpc>
            </a:pPr>
            <a:r>
              <a:rPr lang="en-US" dirty="0"/>
              <a:t>Risk/Liability Management Focus</a:t>
            </a:r>
          </a:p>
          <a:p>
            <a:pPr>
              <a:lnSpc>
                <a:spcPct val="150000"/>
              </a:lnSpc>
            </a:pPr>
            <a:r>
              <a:rPr lang="en-US" dirty="0"/>
              <a:t>Quality and H&amp;S Commitment</a:t>
            </a:r>
          </a:p>
          <a:p>
            <a:pPr>
              <a:lnSpc>
                <a:spcPct val="150000"/>
              </a:lnSpc>
            </a:pPr>
            <a:r>
              <a:rPr lang="en-US" dirty="0"/>
              <a:t>Collaboration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Clients First</a:t>
            </a:r>
          </a:p>
        </p:txBody>
      </p:sp>
    </p:spTree>
    <p:extLst>
      <p:ext uri="{BB962C8B-B14F-4D97-AF65-F5344CB8AC3E}">
        <p14:creationId xmlns:p14="http://schemas.microsoft.com/office/powerpoint/2010/main" val="2814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4212451" y="1009470"/>
            <a:ext cx="4931549" cy="5848530"/>
          </a:xfrm>
          <a:custGeom>
            <a:avLst/>
            <a:gdLst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806783 w 4931549"/>
              <a:gd name="connsiteY4" fmla="*/ 5407296 h 5848530"/>
              <a:gd name="connsiteX5" fmla="*/ 1467950 w 4931549"/>
              <a:gd name="connsiteY5" fmla="*/ 5407296 h 5848530"/>
              <a:gd name="connsiteX6" fmla="*/ 1722698 w 4931549"/>
              <a:gd name="connsiteY6" fmla="*/ 5848530 h 5848530"/>
              <a:gd name="connsiteX7" fmla="*/ 552037 w 4931549"/>
              <a:gd name="connsiteY7" fmla="*/ 5848530 h 5848530"/>
              <a:gd name="connsiteX8" fmla="*/ 3939798 w 4931549"/>
              <a:gd name="connsiteY8" fmla="*/ 4818742 h 5848530"/>
              <a:gd name="connsiteX9" fmla="*/ 4600965 w 4931549"/>
              <a:gd name="connsiteY9" fmla="*/ 4818742 h 5848530"/>
              <a:gd name="connsiteX10" fmla="*/ 4931549 w 4931549"/>
              <a:gd name="connsiteY10" fmla="*/ 5391330 h 5848530"/>
              <a:gd name="connsiteX11" fmla="*/ 4667585 w 4931549"/>
              <a:gd name="connsiteY11" fmla="*/ 5848530 h 5848530"/>
              <a:gd name="connsiteX12" fmla="*/ 3873179 w 4931549"/>
              <a:gd name="connsiteY12" fmla="*/ 5848530 h 5848530"/>
              <a:gd name="connsiteX13" fmla="*/ 3609213 w 4931549"/>
              <a:gd name="connsiteY13" fmla="*/ 5391330 h 5848530"/>
              <a:gd name="connsiteX14" fmla="*/ 1853786 w 4931549"/>
              <a:gd name="connsiteY14" fmla="*/ 4818742 h 5848530"/>
              <a:gd name="connsiteX15" fmla="*/ 2514952 w 4931549"/>
              <a:gd name="connsiteY15" fmla="*/ 4818742 h 5848530"/>
              <a:gd name="connsiteX16" fmla="*/ 2845537 w 4931549"/>
              <a:gd name="connsiteY16" fmla="*/ 5391330 h 5848530"/>
              <a:gd name="connsiteX17" fmla="*/ 2581572 w 4931549"/>
              <a:gd name="connsiteY17" fmla="*/ 5848530 h 5848530"/>
              <a:gd name="connsiteX18" fmla="*/ 1787167 w 4931549"/>
              <a:gd name="connsiteY18" fmla="*/ 5848530 h 5848530"/>
              <a:gd name="connsiteX19" fmla="*/ 1523202 w 4931549"/>
              <a:gd name="connsiteY19" fmla="*/ 5391330 h 5848530"/>
              <a:gd name="connsiteX20" fmla="*/ 2896839 w 4931549"/>
              <a:gd name="connsiteY20" fmla="*/ 4202612 h 5848530"/>
              <a:gd name="connsiteX21" fmla="*/ 3558006 w 4931549"/>
              <a:gd name="connsiteY21" fmla="*/ 4202612 h 5848530"/>
              <a:gd name="connsiteX22" fmla="*/ 3888591 w 4931549"/>
              <a:gd name="connsiteY22" fmla="*/ 4775200 h 5848530"/>
              <a:gd name="connsiteX23" fmla="*/ 3558006 w 4931549"/>
              <a:gd name="connsiteY23" fmla="*/ 5347788 h 5848530"/>
              <a:gd name="connsiteX24" fmla="*/ 2896839 w 4931549"/>
              <a:gd name="connsiteY24" fmla="*/ 5347788 h 5848530"/>
              <a:gd name="connsiteX25" fmla="*/ 2566255 w 4931549"/>
              <a:gd name="connsiteY25" fmla="*/ 4775200 h 5848530"/>
              <a:gd name="connsiteX26" fmla="*/ 806783 w 4931549"/>
              <a:gd name="connsiteY26" fmla="*/ 4202612 h 5848530"/>
              <a:gd name="connsiteX27" fmla="*/ 1467950 w 4931549"/>
              <a:gd name="connsiteY27" fmla="*/ 4202612 h 5848530"/>
              <a:gd name="connsiteX28" fmla="*/ 1798535 w 4931549"/>
              <a:gd name="connsiteY28" fmla="*/ 4775200 h 5848530"/>
              <a:gd name="connsiteX29" fmla="*/ 1467950 w 4931549"/>
              <a:gd name="connsiteY29" fmla="*/ 5347788 h 5848530"/>
              <a:gd name="connsiteX30" fmla="*/ 806783 w 4931549"/>
              <a:gd name="connsiteY30" fmla="*/ 5347788 h 5848530"/>
              <a:gd name="connsiteX31" fmla="*/ 786650 w 4931549"/>
              <a:gd name="connsiteY31" fmla="*/ 5312916 h 5848530"/>
              <a:gd name="connsiteX32" fmla="*/ 714253 w 4931549"/>
              <a:gd name="connsiteY32" fmla="*/ 5312916 h 5848530"/>
              <a:gd name="connsiteX33" fmla="*/ 759525 w 4931549"/>
              <a:gd name="connsiteY33" fmla="*/ 5391330 h 5848530"/>
              <a:gd name="connsiteX34" fmla="*/ 495561 w 4931549"/>
              <a:gd name="connsiteY34" fmla="*/ 5848530 h 5848530"/>
              <a:gd name="connsiteX35" fmla="*/ 0 w 4931549"/>
              <a:gd name="connsiteY35" fmla="*/ 5848530 h 5848530"/>
              <a:gd name="connsiteX36" fmla="*/ 0 w 4931549"/>
              <a:gd name="connsiteY36" fmla="*/ 4818742 h 5848530"/>
              <a:gd name="connsiteX37" fmla="*/ 428941 w 4931549"/>
              <a:gd name="connsiteY37" fmla="*/ 4818742 h 5848530"/>
              <a:gd name="connsiteX38" fmla="*/ 681688 w 4931549"/>
              <a:gd name="connsiteY38" fmla="*/ 5256513 h 5848530"/>
              <a:gd name="connsiteX39" fmla="*/ 681688 w 4931549"/>
              <a:gd name="connsiteY39" fmla="*/ 5131118 h 5848530"/>
              <a:gd name="connsiteX40" fmla="*/ 476199 w 4931549"/>
              <a:gd name="connsiteY40" fmla="*/ 4775200 h 5848530"/>
              <a:gd name="connsiteX41" fmla="*/ 3939798 w 4931549"/>
              <a:gd name="connsiteY41" fmla="*/ 3614058 h 5848530"/>
              <a:gd name="connsiteX42" fmla="*/ 4600965 w 4931549"/>
              <a:gd name="connsiteY42" fmla="*/ 3614058 h 5848530"/>
              <a:gd name="connsiteX43" fmla="*/ 4931549 w 4931549"/>
              <a:gd name="connsiteY43" fmla="*/ 4186646 h 5848530"/>
              <a:gd name="connsiteX44" fmla="*/ 4600965 w 4931549"/>
              <a:gd name="connsiteY44" fmla="*/ 4759234 h 5848530"/>
              <a:gd name="connsiteX45" fmla="*/ 3939798 w 4931549"/>
              <a:gd name="connsiteY45" fmla="*/ 4759234 h 5848530"/>
              <a:gd name="connsiteX46" fmla="*/ 3609213 w 4931549"/>
              <a:gd name="connsiteY46" fmla="*/ 4186646 h 5848530"/>
              <a:gd name="connsiteX47" fmla="*/ 1853786 w 4931549"/>
              <a:gd name="connsiteY47" fmla="*/ 3614058 h 5848530"/>
              <a:gd name="connsiteX48" fmla="*/ 2514952 w 4931549"/>
              <a:gd name="connsiteY48" fmla="*/ 3614058 h 5848530"/>
              <a:gd name="connsiteX49" fmla="*/ 2845537 w 4931549"/>
              <a:gd name="connsiteY49" fmla="*/ 4186646 h 5848530"/>
              <a:gd name="connsiteX50" fmla="*/ 2514952 w 4931549"/>
              <a:gd name="connsiteY50" fmla="*/ 4759234 h 5848530"/>
              <a:gd name="connsiteX51" fmla="*/ 1853786 w 4931549"/>
              <a:gd name="connsiteY51" fmla="*/ 4759234 h 5848530"/>
              <a:gd name="connsiteX52" fmla="*/ 1523202 w 4931549"/>
              <a:gd name="connsiteY52" fmla="*/ 4186646 h 5848530"/>
              <a:gd name="connsiteX53" fmla="*/ 0 w 4931549"/>
              <a:gd name="connsiteY53" fmla="*/ 3614058 h 5848530"/>
              <a:gd name="connsiteX54" fmla="*/ 428941 w 4931549"/>
              <a:gd name="connsiteY54" fmla="*/ 3614058 h 5848530"/>
              <a:gd name="connsiteX55" fmla="*/ 759525 w 4931549"/>
              <a:gd name="connsiteY55" fmla="*/ 4186646 h 5848530"/>
              <a:gd name="connsiteX56" fmla="*/ 428941 w 4931549"/>
              <a:gd name="connsiteY56" fmla="*/ 4759234 h 5848530"/>
              <a:gd name="connsiteX57" fmla="*/ 0 w 4931549"/>
              <a:gd name="connsiteY57" fmla="*/ 4759234 h 5848530"/>
              <a:gd name="connsiteX58" fmla="*/ 2896839 w 4931549"/>
              <a:gd name="connsiteY58" fmla="*/ 2997928 h 5848530"/>
              <a:gd name="connsiteX59" fmla="*/ 3558006 w 4931549"/>
              <a:gd name="connsiteY59" fmla="*/ 2997928 h 5848530"/>
              <a:gd name="connsiteX60" fmla="*/ 3888591 w 4931549"/>
              <a:gd name="connsiteY60" fmla="*/ 3570516 h 5848530"/>
              <a:gd name="connsiteX61" fmla="*/ 3558006 w 4931549"/>
              <a:gd name="connsiteY61" fmla="*/ 4143104 h 5848530"/>
              <a:gd name="connsiteX62" fmla="*/ 2896839 w 4931549"/>
              <a:gd name="connsiteY62" fmla="*/ 4143104 h 5848530"/>
              <a:gd name="connsiteX63" fmla="*/ 2566255 w 4931549"/>
              <a:gd name="connsiteY63" fmla="*/ 3570516 h 5848530"/>
              <a:gd name="connsiteX64" fmla="*/ 806783 w 4931549"/>
              <a:gd name="connsiteY64" fmla="*/ 2997928 h 5848530"/>
              <a:gd name="connsiteX65" fmla="*/ 1467950 w 4931549"/>
              <a:gd name="connsiteY65" fmla="*/ 2997928 h 5848530"/>
              <a:gd name="connsiteX66" fmla="*/ 1798535 w 4931549"/>
              <a:gd name="connsiteY66" fmla="*/ 3570516 h 5848530"/>
              <a:gd name="connsiteX67" fmla="*/ 1467950 w 4931549"/>
              <a:gd name="connsiteY67" fmla="*/ 4143104 h 5848530"/>
              <a:gd name="connsiteX68" fmla="*/ 806783 w 4931549"/>
              <a:gd name="connsiteY68" fmla="*/ 4143104 h 5848530"/>
              <a:gd name="connsiteX69" fmla="*/ 476199 w 4931549"/>
              <a:gd name="connsiteY69" fmla="*/ 3570516 h 5848530"/>
              <a:gd name="connsiteX70" fmla="*/ 1853050 w 4931549"/>
              <a:gd name="connsiteY70" fmla="*/ 2409372 h 5848530"/>
              <a:gd name="connsiteX71" fmla="*/ 2514215 w 4931549"/>
              <a:gd name="connsiteY71" fmla="*/ 2409372 h 5848530"/>
              <a:gd name="connsiteX72" fmla="*/ 2844800 w 4931549"/>
              <a:gd name="connsiteY72" fmla="*/ 2981961 h 5848530"/>
              <a:gd name="connsiteX73" fmla="*/ 2514215 w 4931549"/>
              <a:gd name="connsiteY73" fmla="*/ 3554548 h 5848530"/>
              <a:gd name="connsiteX74" fmla="*/ 1853050 w 4931549"/>
              <a:gd name="connsiteY74" fmla="*/ 3554548 h 5848530"/>
              <a:gd name="connsiteX75" fmla="*/ 1522465 w 4931549"/>
              <a:gd name="connsiteY75" fmla="*/ 2981961 h 5848530"/>
              <a:gd name="connsiteX76" fmla="*/ 0 w 4931549"/>
              <a:gd name="connsiteY76" fmla="*/ 2409372 h 5848530"/>
              <a:gd name="connsiteX77" fmla="*/ 428941 w 4931549"/>
              <a:gd name="connsiteY77" fmla="*/ 2409372 h 5848530"/>
              <a:gd name="connsiteX78" fmla="*/ 759525 w 4931549"/>
              <a:gd name="connsiteY78" fmla="*/ 2981961 h 5848530"/>
              <a:gd name="connsiteX79" fmla="*/ 428941 w 4931549"/>
              <a:gd name="connsiteY79" fmla="*/ 3554548 h 5848530"/>
              <a:gd name="connsiteX80" fmla="*/ 0 w 4931549"/>
              <a:gd name="connsiteY80" fmla="*/ 3554548 h 5848530"/>
              <a:gd name="connsiteX81" fmla="*/ 2896839 w 4931549"/>
              <a:gd name="connsiteY81" fmla="*/ 1793242 h 5848530"/>
              <a:gd name="connsiteX82" fmla="*/ 3558006 w 4931549"/>
              <a:gd name="connsiteY82" fmla="*/ 1793242 h 5848530"/>
              <a:gd name="connsiteX83" fmla="*/ 3888591 w 4931549"/>
              <a:gd name="connsiteY83" fmla="*/ 2365830 h 5848530"/>
              <a:gd name="connsiteX84" fmla="*/ 3558006 w 4931549"/>
              <a:gd name="connsiteY84" fmla="*/ 2938418 h 5848530"/>
              <a:gd name="connsiteX85" fmla="*/ 2896839 w 4931549"/>
              <a:gd name="connsiteY85" fmla="*/ 2938418 h 5848530"/>
              <a:gd name="connsiteX86" fmla="*/ 2566255 w 4931549"/>
              <a:gd name="connsiteY86" fmla="*/ 2365830 h 5848530"/>
              <a:gd name="connsiteX87" fmla="*/ 806783 w 4931549"/>
              <a:gd name="connsiteY87" fmla="*/ 1793242 h 5848530"/>
              <a:gd name="connsiteX88" fmla="*/ 1467950 w 4931549"/>
              <a:gd name="connsiteY88" fmla="*/ 1793242 h 5848530"/>
              <a:gd name="connsiteX89" fmla="*/ 1798535 w 4931549"/>
              <a:gd name="connsiteY89" fmla="*/ 2365830 h 5848530"/>
              <a:gd name="connsiteX90" fmla="*/ 1467950 w 4931549"/>
              <a:gd name="connsiteY90" fmla="*/ 2938418 h 5848530"/>
              <a:gd name="connsiteX91" fmla="*/ 806783 w 4931549"/>
              <a:gd name="connsiteY91" fmla="*/ 2938418 h 5848530"/>
              <a:gd name="connsiteX92" fmla="*/ 476199 w 4931549"/>
              <a:gd name="connsiteY92" fmla="*/ 2365830 h 5848530"/>
              <a:gd name="connsiteX93" fmla="*/ 1853050 w 4931549"/>
              <a:gd name="connsiteY93" fmla="*/ 1204686 h 5848530"/>
              <a:gd name="connsiteX94" fmla="*/ 2514215 w 4931549"/>
              <a:gd name="connsiteY94" fmla="*/ 1204686 h 5848530"/>
              <a:gd name="connsiteX95" fmla="*/ 2844800 w 4931549"/>
              <a:gd name="connsiteY95" fmla="*/ 1777274 h 5848530"/>
              <a:gd name="connsiteX96" fmla="*/ 2514215 w 4931549"/>
              <a:gd name="connsiteY96" fmla="*/ 2349862 h 5848530"/>
              <a:gd name="connsiteX97" fmla="*/ 1853050 w 4931549"/>
              <a:gd name="connsiteY97" fmla="*/ 2349862 h 5848530"/>
              <a:gd name="connsiteX98" fmla="*/ 1522465 w 4931549"/>
              <a:gd name="connsiteY98" fmla="*/ 1777274 h 5848530"/>
              <a:gd name="connsiteX99" fmla="*/ 0 w 4931549"/>
              <a:gd name="connsiteY99" fmla="*/ 1204686 h 5848530"/>
              <a:gd name="connsiteX100" fmla="*/ 428941 w 4931549"/>
              <a:gd name="connsiteY100" fmla="*/ 1204686 h 5848530"/>
              <a:gd name="connsiteX101" fmla="*/ 759526 w 4931549"/>
              <a:gd name="connsiteY101" fmla="*/ 1777274 h 5848530"/>
              <a:gd name="connsiteX102" fmla="*/ 428941 w 4931549"/>
              <a:gd name="connsiteY102" fmla="*/ 2349862 h 5848530"/>
              <a:gd name="connsiteX103" fmla="*/ 0 w 4931549"/>
              <a:gd name="connsiteY103" fmla="*/ 2349862 h 5848530"/>
              <a:gd name="connsiteX104" fmla="*/ 806783 w 4931549"/>
              <a:gd name="connsiteY104" fmla="*/ 588557 h 5848530"/>
              <a:gd name="connsiteX105" fmla="*/ 1467950 w 4931549"/>
              <a:gd name="connsiteY105" fmla="*/ 588557 h 5848530"/>
              <a:gd name="connsiteX106" fmla="*/ 1798535 w 4931549"/>
              <a:gd name="connsiteY106" fmla="*/ 1161144 h 5848530"/>
              <a:gd name="connsiteX107" fmla="*/ 1467950 w 4931549"/>
              <a:gd name="connsiteY107" fmla="*/ 1733732 h 5848530"/>
              <a:gd name="connsiteX108" fmla="*/ 806783 w 4931549"/>
              <a:gd name="connsiteY108" fmla="*/ 1733732 h 5848530"/>
              <a:gd name="connsiteX109" fmla="*/ 476199 w 4931549"/>
              <a:gd name="connsiteY109" fmla="*/ 1161144 h 5848530"/>
              <a:gd name="connsiteX110" fmla="*/ 0 w 4931549"/>
              <a:gd name="connsiteY110" fmla="*/ 0 h 5848530"/>
              <a:gd name="connsiteX111" fmla="*/ 428941 w 4931549"/>
              <a:gd name="connsiteY111" fmla="*/ 0 h 5848530"/>
              <a:gd name="connsiteX112" fmla="*/ 759525 w 4931549"/>
              <a:gd name="connsiteY112" fmla="*/ 572588 h 5848530"/>
              <a:gd name="connsiteX113" fmla="*/ 428941 w 4931549"/>
              <a:gd name="connsiteY113" fmla="*/ 1145176 h 5848530"/>
              <a:gd name="connsiteX114" fmla="*/ 0 w 4931549"/>
              <a:gd name="connsiteY114" fmla="*/ 1145176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86650 w 4931549"/>
              <a:gd name="connsiteY36" fmla="*/ 5312916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695262 w 4931549"/>
              <a:gd name="connsiteY43" fmla="*/ 5359453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638283 w 4931549"/>
              <a:gd name="connsiteY43" fmla="*/ 5099288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806116 w 4931549"/>
              <a:gd name="connsiteY43" fmla="*/ 5348144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931549" h="5848530">
                <a:moveTo>
                  <a:pt x="2896839" y="5407296"/>
                </a:moveTo>
                <a:lnTo>
                  <a:pt x="3558006" y="5407296"/>
                </a:lnTo>
                <a:lnTo>
                  <a:pt x="3812754" y="5848530"/>
                </a:lnTo>
                <a:lnTo>
                  <a:pt x="2642093" y="5848530"/>
                </a:lnTo>
                <a:lnTo>
                  <a:pt x="2896839" y="5407296"/>
                </a:lnTo>
                <a:close/>
                <a:moveTo>
                  <a:pt x="806783" y="5407296"/>
                </a:moveTo>
                <a:lnTo>
                  <a:pt x="1467950" y="5407296"/>
                </a:lnTo>
                <a:lnTo>
                  <a:pt x="1722698" y="5848530"/>
                </a:lnTo>
                <a:lnTo>
                  <a:pt x="552037" y="5848530"/>
                </a:lnTo>
                <a:lnTo>
                  <a:pt x="806783" y="5407296"/>
                </a:lnTo>
                <a:close/>
                <a:moveTo>
                  <a:pt x="3939798" y="4818742"/>
                </a:moveTo>
                <a:lnTo>
                  <a:pt x="4600965" y="4818742"/>
                </a:lnTo>
                <a:lnTo>
                  <a:pt x="4931549" y="5391330"/>
                </a:lnTo>
                <a:lnTo>
                  <a:pt x="4667585" y="5848530"/>
                </a:lnTo>
                <a:lnTo>
                  <a:pt x="3873179" y="5848530"/>
                </a:lnTo>
                <a:lnTo>
                  <a:pt x="3609213" y="5391330"/>
                </a:lnTo>
                <a:lnTo>
                  <a:pt x="3939798" y="4818742"/>
                </a:lnTo>
                <a:close/>
                <a:moveTo>
                  <a:pt x="1853786" y="4818742"/>
                </a:moveTo>
                <a:lnTo>
                  <a:pt x="2514952" y="4818742"/>
                </a:lnTo>
                <a:lnTo>
                  <a:pt x="2845537" y="5391330"/>
                </a:lnTo>
                <a:lnTo>
                  <a:pt x="2581572" y="5848530"/>
                </a:lnTo>
                <a:lnTo>
                  <a:pt x="1787167" y="5848530"/>
                </a:lnTo>
                <a:lnTo>
                  <a:pt x="1523202" y="5391330"/>
                </a:lnTo>
                <a:lnTo>
                  <a:pt x="1853786" y="4818742"/>
                </a:lnTo>
                <a:close/>
                <a:moveTo>
                  <a:pt x="2896839" y="4202612"/>
                </a:moveTo>
                <a:lnTo>
                  <a:pt x="3558006" y="4202612"/>
                </a:lnTo>
                <a:lnTo>
                  <a:pt x="3888591" y="4775200"/>
                </a:lnTo>
                <a:lnTo>
                  <a:pt x="3558006" y="5347788"/>
                </a:lnTo>
                <a:lnTo>
                  <a:pt x="2896839" y="5347788"/>
                </a:lnTo>
                <a:lnTo>
                  <a:pt x="2566255" y="4775200"/>
                </a:lnTo>
                <a:lnTo>
                  <a:pt x="2896839" y="4202612"/>
                </a:lnTo>
                <a:close/>
                <a:moveTo>
                  <a:pt x="806783" y="4202612"/>
                </a:moveTo>
                <a:lnTo>
                  <a:pt x="1467950" y="4202612"/>
                </a:lnTo>
                <a:lnTo>
                  <a:pt x="1798535" y="4775200"/>
                </a:lnTo>
                <a:lnTo>
                  <a:pt x="1467950" y="5347788"/>
                </a:lnTo>
                <a:lnTo>
                  <a:pt x="806783" y="5347788"/>
                </a:lnTo>
                <a:lnTo>
                  <a:pt x="759525" y="5391330"/>
                </a:lnTo>
                <a:lnTo>
                  <a:pt x="495561" y="5848530"/>
                </a:lnTo>
                <a:lnTo>
                  <a:pt x="0" y="5848530"/>
                </a:lnTo>
                <a:lnTo>
                  <a:pt x="0" y="4818742"/>
                </a:lnTo>
                <a:lnTo>
                  <a:pt x="428941" y="4818742"/>
                </a:lnTo>
                <a:lnTo>
                  <a:pt x="758922" y="5388389"/>
                </a:lnTo>
                <a:cubicBezTo>
                  <a:pt x="777547" y="5392336"/>
                  <a:pt x="790385" y="5361559"/>
                  <a:pt x="806116" y="5348144"/>
                </a:cubicBezTo>
                <a:lnTo>
                  <a:pt x="476199" y="4775200"/>
                </a:lnTo>
                <a:lnTo>
                  <a:pt x="806783" y="4202612"/>
                </a:lnTo>
                <a:close/>
                <a:moveTo>
                  <a:pt x="3939798" y="3614058"/>
                </a:moveTo>
                <a:lnTo>
                  <a:pt x="4600965" y="3614058"/>
                </a:lnTo>
                <a:lnTo>
                  <a:pt x="4931549" y="4186646"/>
                </a:lnTo>
                <a:lnTo>
                  <a:pt x="4600965" y="4759234"/>
                </a:lnTo>
                <a:lnTo>
                  <a:pt x="3939798" y="4759234"/>
                </a:lnTo>
                <a:lnTo>
                  <a:pt x="3609213" y="4186646"/>
                </a:lnTo>
                <a:lnTo>
                  <a:pt x="3939798" y="3614058"/>
                </a:lnTo>
                <a:close/>
                <a:moveTo>
                  <a:pt x="1853786" y="3614058"/>
                </a:moveTo>
                <a:lnTo>
                  <a:pt x="2514952" y="3614058"/>
                </a:lnTo>
                <a:lnTo>
                  <a:pt x="2845537" y="4186646"/>
                </a:lnTo>
                <a:lnTo>
                  <a:pt x="2514952" y="4759234"/>
                </a:lnTo>
                <a:lnTo>
                  <a:pt x="1853786" y="4759234"/>
                </a:lnTo>
                <a:lnTo>
                  <a:pt x="1523202" y="4186646"/>
                </a:lnTo>
                <a:lnTo>
                  <a:pt x="1853786" y="3614058"/>
                </a:lnTo>
                <a:close/>
                <a:moveTo>
                  <a:pt x="0" y="3614058"/>
                </a:moveTo>
                <a:lnTo>
                  <a:pt x="428941" y="3614058"/>
                </a:lnTo>
                <a:lnTo>
                  <a:pt x="759525" y="4186646"/>
                </a:lnTo>
                <a:lnTo>
                  <a:pt x="428941" y="4759234"/>
                </a:lnTo>
                <a:lnTo>
                  <a:pt x="0" y="4759234"/>
                </a:lnTo>
                <a:lnTo>
                  <a:pt x="0" y="3614058"/>
                </a:lnTo>
                <a:close/>
                <a:moveTo>
                  <a:pt x="2896839" y="2997928"/>
                </a:moveTo>
                <a:lnTo>
                  <a:pt x="3558006" y="2997928"/>
                </a:lnTo>
                <a:lnTo>
                  <a:pt x="3888591" y="3570516"/>
                </a:lnTo>
                <a:lnTo>
                  <a:pt x="3558006" y="4143104"/>
                </a:lnTo>
                <a:lnTo>
                  <a:pt x="2896839" y="4143104"/>
                </a:lnTo>
                <a:lnTo>
                  <a:pt x="2566255" y="3570516"/>
                </a:lnTo>
                <a:lnTo>
                  <a:pt x="2896839" y="2997928"/>
                </a:lnTo>
                <a:close/>
                <a:moveTo>
                  <a:pt x="806783" y="2997928"/>
                </a:moveTo>
                <a:lnTo>
                  <a:pt x="1467950" y="2997928"/>
                </a:lnTo>
                <a:lnTo>
                  <a:pt x="1798535" y="3570516"/>
                </a:lnTo>
                <a:lnTo>
                  <a:pt x="1467950" y="4143104"/>
                </a:lnTo>
                <a:lnTo>
                  <a:pt x="806783" y="4143104"/>
                </a:lnTo>
                <a:lnTo>
                  <a:pt x="476199" y="3570516"/>
                </a:lnTo>
                <a:lnTo>
                  <a:pt x="806783" y="2997928"/>
                </a:lnTo>
                <a:close/>
                <a:moveTo>
                  <a:pt x="1853050" y="2409372"/>
                </a:moveTo>
                <a:lnTo>
                  <a:pt x="2514215" y="2409372"/>
                </a:lnTo>
                <a:lnTo>
                  <a:pt x="2844800" y="2981961"/>
                </a:lnTo>
                <a:lnTo>
                  <a:pt x="2514215" y="3554548"/>
                </a:lnTo>
                <a:lnTo>
                  <a:pt x="1853050" y="3554548"/>
                </a:lnTo>
                <a:lnTo>
                  <a:pt x="1522465" y="2981961"/>
                </a:lnTo>
                <a:lnTo>
                  <a:pt x="1853050" y="2409372"/>
                </a:lnTo>
                <a:close/>
                <a:moveTo>
                  <a:pt x="0" y="2409372"/>
                </a:moveTo>
                <a:lnTo>
                  <a:pt x="428941" y="2409372"/>
                </a:lnTo>
                <a:lnTo>
                  <a:pt x="759525" y="2981961"/>
                </a:lnTo>
                <a:lnTo>
                  <a:pt x="428941" y="3554548"/>
                </a:lnTo>
                <a:lnTo>
                  <a:pt x="0" y="3554548"/>
                </a:lnTo>
                <a:lnTo>
                  <a:pt x="0" y="2409372"/>
                </a:lnTo>
                <a:close/>
                <a:moveTo>
                  <a:pt x="2896839" y="1793242"/>
                </a:moveTo>
                <a:lnTo>
                  <a:pt x="3558006" y="1793242"/>
                </a:lnTo>
                <a:lnTo>
                  <a:pt x="3888591" y="2365830"/>
                </a:lnTo>
                <a:lnTo>
                  <a:pt x="3558006" y="2938418"/>
                </a:lnTo>
                <a:lnTo>
                  <a:pt x="2896839" y="2938418"/>
                </a:lnTo>
                <a:lnTo>
                  <a:pt x="2566255" y="2365830"/>
                </a:lnTo>
                <a:lnTo>
                  <a:pt x="2896839" y="1793242"/>
                </a:lnTo>
                <a:close/>
                <a:moveTo>
                  <a:pt x="806783" y="1793242"/>
                </a:moveTo>
                <a:lnTo>
                  <a:pt x="1467950" y="1793242"/>
                </a:lnTo>
                <a:lnTo>
                  <a:pt x="1798535" y="2365830"/>
                </a:lnTo>
                <a:lnTo>
                  <a:pt x="1467950" y="2938418"/>
                </a:lnTo>
                <a:lnTo>
                  <a:pt x="806783" y="2938418"/>
                </a:lnTo>
                <a:lnTo>
                  <a:pt x="476199" y="2365830"/>
                </a:lnTo>
                <a:lnTo>
                  <a:pt x="806783" y="1793242"/>
                </a:lnTo>
                <a:close/>
                <a:moveTo>
                  <a:pt x="1853050" y="1204686"/>
                </a:moveTo>
                <a:lnTo>
                  <a:pt x="2514215" y="1204686"/>
                </a:lnTo>
                <a:lnTo>
                  <a:pt x="2844800" y="1777274"/>
                </a:lnTo>
                <a:lnTo>
                  <a:pt x="2514215" y="2349862"/>
                </a:lnTo>
                <a:lnTo>
                  <a:pt x="1853050" y="2349862"/>
                </a:lnTo>
                <a:lnTo>
                  <a:pt x="1522465" y="1777274"/>
                </a:lnTo>
                <a:lnTo>
                  <a:pt x="1853050" y="1204686"/>
                </a:lnTo>
                <a:close/>
                <a:moveTo>
                  <a:pt x="0" y="1204686"/>
                </a:moveTo>
                <a:lnTo>
                  <a:pt x="428941" y="1204686"/>
                </a:lnTo>
                <a:lnTo>
                  <a:pt x="759526" y="1777274"/>
                </a:lnTo>
                <a:lnTo>
                  <a:pt x="428941" y="2349862"/>
                </a:lnTo>
                <a:lnTo>
                  <a:pt x="0" y="2349862"/>
                </a:lnTo>
                <a:lnTo>
                  <a:pt x="0" y="1204686"/>
                </a:lnTo>
                <a:close/>
                <a:moveTo>
                  <a:pt x="806783" y="588557"/>
                </a:moveTo>
                <a:lnTo>
                  <a:pt x="1467950" y="588557"/>
                </a:lnTo>
                <a:lnTo>
                  <a:pt x="1798535" y="1161144"/>
                </a:lnTo>
                <a:lnTo>
                  <a:pt x="1467950" y="1733732"/>
                </a:lnTo>
                <a:lnTo>
                  <a:pt x="806783" y="1733732"/>
                </a:lnTo>
                <a:lnTo>
                  <a:pt x="476199" y="1161144"/>
                </a:lnTo>
                <a:lnTo>
                  <a:pt x="806783" y="588557"/>
                </a:lnTo>
                <a:close/>
                <a:moveTo>
                  <a:pt x="0" y="0"/>
                </a:moveTo>
                <a:lnTo>
                  <a:pt x="428941" y="0"/>
                </a:lnTo>
                <a:lnTo>
                  <a:pt x="759525" y="572588"/>
                </a:lnTo>
                <a:lnTo>
                  <a:pt x="428941" y="1145176"/>
                </a:lnTo>
                <a:lnTo>
                  <a:pt x="0" y="1145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/>
              <a:t>Drag / Drop image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40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ineered for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Engineered for Impact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05378" y="1956080"/>
            <a:ext cx="1556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  <a:p>
            <a:pPr algn="ctr"/>
            <a:r>
              <a:rPr lang="en-US" i="1" dirty="0">
                <a:latin typeface="Palatino Linotype" panose="02040502050505030304" pitchFamily="18" charset="0"/>
              </a:rPr>
              <a:t>drive our work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6528925" y="4575140"/>
            <a:ext cx="1883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Insight</a:t>
            </a:r>
          </a:p>
          <a:p>
            <a:pPr algn="ctr"/>
            <a:r>
              <a:rPr lang="en-US" i="1" dirty="0">
                <a:latin typeface="Palatino Linotype" panose="02040502050505030304" pitchFamily="18" charset="0"/>
              </a:rPr>
              <a:t>sparks</a:t>
            </a:r>
            <a:r>
              <a:rPr lang="en-US" i="1" baseline="0" dirty="0">
                <a:latin typeface="Palatino Linotype" panose="02040502050505030304" pitchFamily="18" charset="0"/>
              </a:rPr>
              <a:t> innovation</a:t>
            </a:r>
            <a:endParaRPr lang="en-US" i="1" dirty="0">
              <a:latin typeface="Palatino Linotype" panose="02040502050505030304" pitchFamily="18" charset="0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920407" y="4575140"/>
            <a:ext cx="15279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Context</a:t>
            </a:r>
          </a:p>
          <a:p>
            <a:pPr algn="ctr"/>
            <a:r>
              <a:rPr lang="en-US" i="1" dirty="0">
                <a:latin typeface="Palatino Linotype" panose="02040502050505030304" pitchFamily="18" charset="0"/>
              </a:rPr>
              <a:t>adds relevance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7" y="2523825"/>
            <a:ext cx="4280266" cy="3735070"/>
          </a:xfrm>
          <a:prstGeom prst="rect">
            <a:avLst/>
          </a:prstGeom>
        </p:spPr>
      </p:pic>
      <p:sp>
        <p:nvSpPr>
          <p:cNvPr id="50" name="TextBox 49"/>
          <p:cNvSpPr txBox="1"/>
          <p:nvPr userDrawn="1"/>
        </p:nvSpPr>
        <p:spPr>
          <a:xfrm>
            <a:off x="349249" y="924442"/>
            <a:ext cx="4934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How we get the right jobs done right</a:t>
            </a:r>
          </a:p>
        </p:txBody>
      </p:sp>
    </p:spTree>
    <p:extLst>
      <p:ext uri="{BB962C8B-B14F-4D97-AF65-F5344CB8AC3E}">
        <p14:creationId xmlns:p14="http://schemas.microsoft.com/office/powerpoint/2010/main" val="1615107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ineered for imp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67462" y="0"/>
            <a:ext cx="9009076" cy="685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18256" y="3484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7" y="2369373"/>
            <a:ext cx="4280266" cy="3735070"/>
          </a:xfrm>
          <a:prstGeom prst="rect">
            <a:avLst/>
          </a:prstGeom>
        </p:spPr>
      </p:pic>
      <p:sp>
        <p:nvSpPr>
          <p:cNvPr id="15" name="Content Placeholder 1"/>
          <p:cNvSpPr>
            <a:spLocks noGrp="1"/>
          </p:cNvSpPr>
          <p:nvPr userDrawn="1"/>
        </p:nvSpPr>
        <p:spPr>
          <a:xfrm>
            <a:off x="3558014" y="1837125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" name="Content Placeholder 1"/>
          <p:cNvSpPr>
            <a:spLocks noGrp="1"/>
          </p:cNvSpPr>
          <p:nvPr userDrawn="1"/>
        </p:nvSpPr>
        <p:spPr>
          <a:xfrm>
            <a:off x="3558014" y="2156741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>
                <a:solidFill>
                  <a:schemeClr val="bg1"/>
                </a:solidFill>
              </a:rPr>
              <a:t>drive our work</a:t>
            </a:r>
          </a:p>
        </p:txBody>
      </p:sp>
      <p:sp>
        <p:nvSpPr>
          <p:cNvPr id="17" name="Content Placeholder 1"/>
          <p:cNvSpPr>
            <a:spLocks noGrp="1"/>
          </p:cNvSpPr>
          <p:nvPr userDrawn="1"/>
        </p:nvSpPr>
        <p:spPr>
          <a:xfrm>
            <a:off x="6833326" y="4306005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8" name="Content Placeholder 1"/>
          <p:cNvSpPr>
            <a:spLocks noGrp="1"/>
          </p:cNvSpPr>
          <p:nvPr userDrawn="1"/>
        </p:nvSpPr>
        <p:spPr>
          <a:xfrm>
            <a:off x="6605232" y="4625621"/>
            <a:ext cx="2349234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>
                <a:solidFill>
                  <a:schemeClr val="bg1"/>
                </a:solidFill>
              </a:rPr>
              <a:t>sparks innovation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19" name="Content Placeholder 1"/>
          <p:cNvSpPr>
            <a:spLocks noGrp="1"/>
          </p:cNvSpPr>
          <p:nvPr userDrawn="1"/>
        </p:nvSpPr>
        <p:spPr>
          <a:xfrm>
            <a:off x="619835" y="4306005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20" name="Content Placeholder 1"/>
          <p:cNvSpPr>
            <a:spLocks noGrp="1"/>
          </p:cNvSpPr>
          <p:nvPr userDrawn="1"/>
        </p:nvSpPr>
        <p:spPr>
          <a:xfrm>
            <a:off x="531757" y="4625621"/>
            <a:ext cx="2069203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>
                <a:solidFill>
                  <a:schemeClr val="bg1"/>
                </a:solidFill>
              </a:rPr>
              <a:t>adds relevance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Engineered for Impact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49249" y="924442"/>
            <a:ext cx="4934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we get the right jobs done right</a:t>
            </a:r>
          </a:p>
        </p:txBody>
      </p:sp>
    </p:spTree>
    <p:extLst>
      <p:ext uri="{BB962C8B-B14F-4D97-AF65-F5344CB8AC3E}">
        <p14:creationId xmlns:p14="http://schemas.microsoft.com/office/powerpoint/2010/main" val="2506493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s we 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Markets We</a:t>
            </a:r>
            <a:r>
              <a:rPr lang="en-US" baseline="0" dirty="0"/>
              <a:t> Serve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 userDrawn="1"/>
        </p:nvSpPr>
        <p:spPr>
          <a:xfrm>
            <a:off x="1570856" y="3104213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Industrial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4" y="3727923"/>
            <a:ext cx="2049780" cy="20497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44" y="1246305"/>
            <a:ext cx="2049780" cy="2049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8" y="1265457"/>
            <a:ext cx="2049780" cy="20497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11" y="1265457"/>
            <a:ext cx="2049780" cy="2049780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 userDrawn="1"/>
        </p:nvSpPr>
        <p:spPr>
          <a:xfrm>
            <a:off x="3725678" y="3104213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Legal</a:t>
            </a:r>
          </a:p>
        </p:txBody>
      </p:sp>
      <p:sp>
        <p:nvSpPr>
          <p:cNvPr id="15" name="Content Placeholder 1"/>
          <p:cNvSpPr>
            <a:spLocks noGrp="1"/>
          </p:cNvSpPr>
          <p:nvPr userDrawn="1"/>
        </p:nvSpPr>
        <p:spPr>
          <a:xfrm>
            <a:off x="5883911" y="3104213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Government</a:t>
            </a:r>
          </a:p>
        </p:txBody>
      </p:sp>
      <p:sp>
        <p:nvSpPr>
          <p:cNvPr id="16" name="Content Placeholder 1"/>
          <p:cNvSpPr>
            <a:spLocks noGrp="1"/>
          </p:cNvSpPr>
          <p:nvPr userDrawn="1"/>
        </p:nvSpPr>
        <p:spPr>
          <a:xfrm>
            <a:off x="2704199" y="5566679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Trade Groups</a:t>
            </a:r>
          </a:p>
        </p:txBody>
      </p:sp>
      <p:sp>
        <p:nvSpPr>
          <p:cNvPr id="17" name="Content Placeholder 1"/>
          <p:cNvSpPr>
            <a:spLocks noGrp="1"/>
          </p:cNvSpPr>
          <p:nvPr userDrawn="1"/>
        </p:nvSpPr>
        <p:spPr>
          <a:xfrm>
            <a:off x="4859021" y="5566679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Commercial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21" y="3727923"/>
            <a:ext cx="204978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1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2CE25D3-E612-4F1E-B4C7-8280A3188197}"/>
              </a:ext>
            </a:extLst>
          </p:cNvPr>
          <p:cNvGrpSpPr/>
          <p:nvPr userDrawn="1"/>
        </p:nvGrpSpPr>
        <p:grpSpPr>
          <a:xfrm>
            <a:off x="724911" y="1185764"/>
            <a:ext cx="7592632" cy="5311052"/>
            <a:chOff x="683136" y="1143866"/>
            <a:chExt cx="7592632" cy="531105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C9EC74-20CD-5D45-BF32-EF8551DC6777}"/>
                </a:ext>
              </a:extLst>
            </p:cNvPr>
            <p:cNvGrpSpPr/>
            <p:nvPr userDrawn="1"/>
          </p:nvGrpSpPr>
          <p:grpSpPr>
            <a:xfrm>
              <a:off x="683136" y="1143866"/>
              <a:ext cx="7592632" cy="5003290"/>
              <a:chOff x="5157992" y="1665629"/>
              <a:chExt cx="2936367" cy="1919171"/>
            </a:xfrm>
            <a:solidFill>
              <a:schemeClr val="bg1">
                <a:lumMod val="75000"/>
              </a:schemeClr>
            </a:solidFill>
          </p:grpSpPr>
          <p:sp>
            <p:nvSpPr>
              <p:cNvPr id="96" name="Freeform 5">
                <a:extLst>
                  <a:ext uri="{FF2B5EF4-FFF2-40B4-BE49-F238E27FC236}">
                    <a16:creationId xmlns:a16="http://schemas.microsoft.com/office/drawing/2014/main" id="{F440A3FC-B821-B741-9D70-E1DB0C4FE6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9188" y="1665629"/>
                <a:ext cx="365958" cy="271518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C9F5B2D6-0909-A343-A622-1CD4816A71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5595" y="2621841"/>
                <a:ext cx="384509" cy="394627"/>
              </a:xfrm>
              <a:custGeom>
                <a:avLst/>
                <a:gdLst>
                  <a:gd name="T0" fmla="*/ 34 w 228"/>
                  <a:gd name="T1" fmla="*/ 0 h 234"/>
                  <a:gd name="T2" fmla="*/ 228 w 228"/>
                  <a:gd name="T3" fmla="*/ 23 h 234"/>
                  <a:gd name="T4" fmla="*/ 227 w 228"/>
                  <a:gd name="T5" fmla="*/ 44 h 234"/>
                  <a:gd name="T6" fmla="*/ 224 w 228"/>
                  <a:gd name="T7" fmla="*/ 44 h 234"/>
                  <a:gd name="T8" fmla="*/ 210 w 228"/>
                  <a:gd name="T9" fmla="*/ 226 h 234"/>
                  <a:gd name="T10" fmla="*/ 91 w 228"/>
                  <a:gd name="T11" fmla="*/ 215 h 234"/>
                  <a:gd name="T12" fmla="*/ 90 w 228"/>
                  <a:gd name="T13" fmla="*/ 224 h 234"/>
                  <a:gd name="T14" fmla="*/ 32 w 228"/>
                  <a:gd name="T15" fmla="*/ 218 h 234"/>
                  <a:gd name="T16" fmla="*/ 29 w 228"/>
                  <a:gd name="T17" fmla="*/ 234 h 234"/>
                  <a:gd name="T18" fmla="*/ 0 w 228"/>
                  <a:gd name="T19" fmla="*/ 230 h 234"/>
                  <a:gd name="T20" fmla="*/ 34 w 228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34">
                    <a:moveTo>
                      <a:pt x="34" y="0"/>
                    </a:moveTo>
                    <a:lnTo>
                      <a:pt x="228" y="23"/>
                    </a:lnTo>
                    <a:lnTo>
                      <a:pt x="227" y="44"/>
                    </a:lnTo>
                    <a:lnTo>
                      <a:pt x="224" y="44"/>
                    </a:lnTo>
                    <a:lnTo>
                      <a:pt x="210" y="226"/>
                    </a:lnTo>
                    <a:lnTo>
                      <a:pt x="91" y="215"/>
                    </a:lnTo>
                    <a:lnTo>
                      <a:pt x="90" y="224"/>
                    </a:lnTo>
                    <a:lnTo>
                      <a:pt x="32" y="218"/>
                    </a:lnTo>
                    <a:lnTo>
                      <a:pt x="29" y="234"/>
                    </a:lnTo>
                    <a:lnTo>
                      <a:pt x="0" y="23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987A23C8-49CA-6F4E-A493-6AAB97BAF5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68941" y="2696045"/>
                <a:ext cx="762272" cy="752153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6F37CF32-CBBA-514B-8B69-94940655E7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3602" y="2574620"/>
                <a:ext cx="369330" cy="435102"/>
              </a:xfrm>
              <a:custGeom>
                <a:avLst/>
                <a:gdLst>
                  <a:gd name="T0" fmla="*/ 73 w 259"/>
                  <a:gd name="T1" fmla="*/ 0 h 304"/>
                  <a:gd name="T2" fmla="*/ 68 w 259"/>
                  <a:gd name="T3" fmla="*/ 25 h 304"/>
                  <a:gd name="T4" fmla="*/ 62 w 259"/>
                  <a:gd name="T5" fmla="*/ 43 h 304"/>
                  <a:gd name="T6" fmla="*/ 59 w 259"/>
                  <a:gd name="T7" fmla="*/ 45 h 304"/>
                  <a:gd name="T8" fmla="*/ 56 w 259"/>
                  <a:gd name="T9" fmla="*/ 43 h 304"/>
                  <a:gd name="T10" fmla="*/ 51 w 259"/>
                  <a:gd name="T11" fmla="*/ 39 h 304"/>
                  <a:gd name="T12" fmla="*/ 47 w 259"/>
                  <a:gd name="T13" fmla="*/ 41 h 304"/>
                  <a:gd name="T14" fmla="*/ 45 w 259"/>
                  <a:gd name="T15" fmla="*/ 37 h 304"/>
                  <a:gd name="T16" fmla="*/ 38 w 259"/>
                  <a:gd name="T17" fmla="*/ 39 h 304"/>
                  <a:gd name="T18" fmla="*/ 35 w 259"/>
                  <a:gd name="T19" fmla="*/ 42 h 304"/>
                  <a:gd name="T20" fmla="*/ 35 w 259"/>
                  <a:gd name="T21" fmla="*/ 53 h 304"/>
                  <a:gd name="T22" fmla="*/ 35 w 259"/>
                  <a:gd name="T23" fmla="*/ 67 h 304"/>
                  <a:gd name="T24" fmla="*/ 35 w 259"/>
                  <a:gd name="T25" fmla="*/ 80 h 304"/>
                  <a:gd name="T26" fmla="*/ 34 w 259"/>
                  <a:gd name="T27" fmla="*/ 84 h 304"/>
                  <a:gd name="T28" fmla="*/ 31 w 259"/>
                  <a:gd name="T29" fmla="*/ 89 h 304"/>
                  <a:gd name="T30" fmla="*/ 30 w 259"/>
                  <a:gd name="T31" fmla="*/ 94 h 304"/>
                  <a:gd name="T32" fmla="*/ 30 w 259"/>
                  <a:gd name="T33" fmla="*/ 101 h 304"/>
                  <a:gd name="T34" fmla="*/ 34 w 259"/>
                  <a:gd name="T35" fmla="*/ 110 h 304"/>
                  <a:gd name="T36" fmla="*/ 35 w 259"/>
                  <a:gd name="T37" fmla="*/ 119 h 304"/>
                  <a:gd name="T38" fmla="*/ 37 w 259"/>
                  <a:gd name="T39" fmla="*/ 122 h 304"/>
                  <a:gd name="T40" fmla="*/ 42 w 259"/>
                  <a:gd name="T41" fmla="*/ 128 h 304"/>
                  <a:gd name="T42" fmla="*/ 39 w 259"/>
                  <a:gd name="T43" fmla="*/ 130 h 304"/>
                  <a:gd name="T44" fmla="*/ 34 w 259"/>
                  <a:gd name="T45" fmla="*/ 134 h 304"/>
                  <a:gd name="T46" fmla="*/ 24 w 259"/>
                  <a:gd name="T47" fmla="*/ 141 h 304"/>
                  <a:gd name="T48" fmla="*/ 21 w 259"/>
                  <a:gd name="T49" fmla="*/ 154 h 304"/>
                  <a:gd name="T50" fmla="*/ 17 w 259"/>
                  <a:gd name="T51" fmla="*/ 162 h 304"/>
                  <a:gd name="T52" fmla="*/ 13 w 259"/>
                  <a:gd name="T53" fmla="*/ 166 h 304"/>
                  <a:gd name="T54" fmla="*/ 11 w 259"/>
                  <a:gd name="T55" fmla="*/ 167 h 304"/>
                  <a:gd name="T56" fmla="*/ 9 w 259"/>
                  <a:gd name="T57" fmla="*/ 171 h 304"/>
                  <a:gd name="T58" fmla="*/ 10 w 259"/>
                  <a:gd name="T59" fmla="*/ 178 h 304"/>
                  <a:gd name="T60" fmla="*/ 9 w 259"/>
                  <a:gd name="T61" fmla="*/ 183 h 304"/>
                  <a:gd name="T62" fmla="*/ 15 w 259"/>
                  <a:gd name="T63" fmla="*/ 188 h 304"/>
                  <a:gd name="T64" fmla="*/ 13 w 259"/>
                  <a:gd name="T65" fmla="*/ 192 h 304"/>
                  <a:gd name="T66" fmla="*/ 5 w 259"/>
                  <a:gd name="T67" fmla="*/ 196 h 304"/>
                  <a:gd name="T68" fmla="*/ 3 w 259"/>
                  <a:gd name="T69" fmla="*/ 200 h 304"/>
                  <a:gd name="T70" fmla="*/ 0 w 259"/>
                  <a:gd name="T71" fmla="*/ 206 h 304"/>
                  <a:gd name="T72" fmla="*/ 139 w 259"/>
                  <a:gd name="T73" fmla="*/ 291 h 304"/>
                  <a:gd name="T74" fmla="*/ 182 w 259"/>
                  <a:gd name="T75" fmla="*/ 299 h 304"/>
                  <a:gd name="T76" fmla="*/ 218 w 259"/>
                  <a:gd name="T77" fmla="*/ 304 h 304"/>
                  <a:gd name="T78" fmla="*/ 219 w 259"/>
                  <a:gd name="T79" fmla="*/ 304 h 304"/>
                  <a:gd name="T80" fmla="*/ 259 w 259"/>
                  <a:gd name="T81" fmla="*/ 33 h 304"/>
                  <a:gd name="T82" fmla="*/ 73 w 259"/>
                  <a:gd name="T8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04">
                    <a:moveTo>
                      <a:pt x="73" y="0"/>
                    </a:moveTo>
                    <a:cubicBezTo>
                      <a:pt x="73" y="0"/>
                      <a:pt x="69" y="19"/>
                      <a:pt x="68" y="25"/>
                    </a:cubicBezTo>
                    <a:cubicBezTo>
                      <a:pt x="66" y="29"/>
                      <a:pt x="62" y="43"/>
                      <a:pt x="62" y="43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2" y="128"/>
                      <a:pt x="42" y="128"/>
                      <a:pt x="42" y="128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24" y="141"/>
                      <a:pt x="24" y="141"/>
                      <a:pt x="24" y="141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17" y="162"/>
                      <a:pt x="17" y="162"/>
                      <a:pt x="17" y="162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1" y="167"/>
                      <a:pt x="11" y="167"/>
                      <a:pt x="11" y="167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10" y="178"/>
                      <a:pt x="10" y="178"/>
                      <a:pt x="10" y="178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3" y="200"/>
                      <a:pt x="3" y="200"/>
                      <a:pt x="3" y="20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82" y="299"/>
                      <a:pt x="182" y="299"/>
                      <a:pt x="182" y="299"/>
                    </a:cubicBezTo>
                    <a:cubicBezTo>
                      <a:pt x="218" y="304"/>
                      <a:pt x="218" y="304"/>
                      <a:pt x="218" y="304"/>
                    </a:cubicBezTo>
                    <a:cubicBezTo>
                      <a:pt x="219" y="304"/>
                      <a:pt x="219" y="304"/>
                      <a:pt x="219" y="304"/>
                    </a:cubicBezTo>
                    <a:cubicBezTo>
                      <a:pt x="259" y="33"/>
                      <a:pt x="259" y="33"/>
                      <a:pt x="259" y="33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6D58276B-EA7F-BC4F-A131-A1B587F66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9212" y="2105790"/>
                <a:ext cx="433415" cy="750467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A3B446C1-1ADC-C040-8113-15390CB960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03358" y="2660630"/>
                <a:ext cx="473890" cy="254654"/>
              </a:xfrm>
              <a:custGeom>
                <a:avLst/>
                <a:gdLst>
                  <a:gd name="T0" fmla="*/ 0 w 332"/>
                  <a:gd name="T1" fmla="*/ 25 h 178"/>
                  <a:gd name="T2" fmla="*/ 0 w 332"/>
                  <a:gd name="T3" fmla="*/ 28 h 178"/>
                  <a:gd name="T4" fmla="*/ 0 w 332"/>
                  <a:gd name="T5" fmla="*/ 25 h 178"/>
                  <a:gd name="T6" fmla="*/ 118 w 332"/>
                  <a:gd name="T7" fmla="*/ 32 h 178"/>
                  <a:gd name="T8" fmla="*/ 113 w 332"/>
                  <a:gd name="T9" fmla="*/ 123 h 178"/>
                  <a:gd name="T10" fmla="*/ 121 w 332"/>
                  <a:gd name="T11" fmla="*/ 131 h 178"/>
                  <a:gd name="T12" fmla="*/ 124 w 332"/>
                  <a:gd name="T13" fmla="*/ 134 h 178"/>
                  <a:gd name="T14" fmla="*/ 127 w 332"/>
                  <a:gd name="T15" fmla="*/ 134 h 178"/>
                  <a:gd name="T16" fmla="*/ 131 w 332"/>
                  <a:gd name="T17" fmla="*/ 133 h 178"/>
                  <a:gd name="T18" fmla="*/ 134 w 332"/>
                  <a:gd name="T19" fmla="*/ 134 h 178"/>
                  <a:gd name="T20" fmla="*/ 137 w 332"/>
                  <a:gd name="T21" fmla="*/ 133 h 178"/>
                  <a:gd name="T22" fmla="*/ 141 w 332"/>
                  <a:gd name="T23" fmla="*/ 135 h 178"/>
                  <a:gd name="T24" fmla="*/ 144 w 332"/>
                  <a:gd name="T25" fmla="*/ 144 h 178"/>
                  <a:gd name="T26" fmla="*/ 153 w 332"/>
                  <a:gd name="T27" fmla="*/ 144 h 178"/>
                  <a:gd name="T28" fmla="*/ 160 w 332"/>
                  <a:gd name="T29" fmla="*/ 148 h 178"/>
                  <a:gd name="T30" fmla="*/ 166 w 332"/>
                  <a:gd name="T31" fmla="*/ 147 h 178"/>
                  <a:gd name="T32" fmla="*/ 167 w 332"/>
                  <a:gd name="T33" fmla="*/ 147 h 178"/>
                  <a:gd name="T34" fmla="*/ 171 w 332"/>
                  <a:gd name="T35" fmla="*/ 151 h 178"/>
                  <a:gd name="T36" fmla="*/ 175 w 332"/>
                  <a:gd name="T37" fmla="*/ 148 h 178"/>
                  <a:gd name="T38" fmla="*/ 184 w 332"/>
                  <a:gd name="T39" fmla="*/ 149 h 178"/>
                  <a:gd name="T40" fmla="*/ 188 w 332"/>
                  <a:gd name="T41" fmla="*/ 156 h 178"/>
                  <a:gd name="T42" fmla="*/ 191 w 332"/>
                  <a:gd name="T43" fmla="*/ 156 h 178"/>
                  <a:gd name="T44" fmla="*/ 192 w 332"/>
                  <a:gd name="T45" fmla="*/ 162 h 178"/>
                  <a:gd name="T46" fmla="*/ 196 w 332"/>
                  <a:gd name="T47" fmla="*/ 163 h 178"/>
                  <a:gd name="T48" fmla="*/ 200 w 332"/>
                  <a:gd name="T49" fmla="*/ 160 h 178"/>
                  <a:gd name="T50" fmla="*/ 202 w 332"/>
                  <a:gd name="T51" fmla="*/ 157 h 178"/>
                  <a:gd name="T52" fmla="*/ 204 w 332"/>
                  <a:gd name="T53" fmla="*/ 157 h 178"/>
                  <a:gd name="T54" fmla="*/ 211 w 332"/>
                  <a:gd name="T55" fmla="*/ 162 h 178"/>
                  <a:gd name="T56" fmla="*/ 213 w 332"/>
                  <a:gd name="T57" fmla="*/ 166 h 178"/>
                  <a:gd name="T58" fmla="*/ 220 w 332"/>
                  <a:gd name="T59" fmla="*/ 162 h 178"/>
                  <a:gd name="T60" fmla="*/ 222 w 332"/>
                  <a:gd name="T61" fmla="*/ 164 h 178"/>
                  <a:gd name="T62" fmla="*/ 223 w 332"/>
                  <a:gd name="T63" fmla="*/ 170 h 178"/>
                  <a:gd name="T64" fmla="*/ 225 w 332"/>
                  <a:gd name="T65" fmla="*/ 169 h 178"/>
                  <a:gd name="T66" fmla="*/ 228 w 332"/>
                  <a:gd name="T67" fmla="*/ 164 h 178"/>
                  <a:gd name="T68" fmla="*/ 233 w 332"/>
                  <a:gd name="T69" fmla="*/ 163 h 178"/>
                  <a:gd name="T70" fmla="*/ 239 w 332"/>
                  <a:gd name="T71" fmla="*/ 166 h 178"/>
                  <a:gd name="T72" fmla="*/ 248 w 332"/>
                  <a:gd name="T73" fmla="*/ 165 h 178"/>
                  <a:gd name="T74" fmla="*/ 252 w 332"/>
                  <a:gd name="T75" fmla="*/ 169 h 178"/>
                  <a:gd name="T76" fmla="*/ 254 w 332"/>
                  <a:gd name="T77" fmla="*/ 172 h 178"/>
                  <a:gd name="T78" fmla="*/ 259 w 332"/>
                  <a:gd name="T79" fmla="*/ 171 h 178"/>
                  <a:gd name="T80" fmla="*/ 264 w 332"/>
                  <a:gd name="T81" fmla="*/ 167 h 178"/>
                  <a:gd name="T82" fmla="*/ 267 w 332"/>
                  <a:gd name="T83" fmla="*/ 164 h 178"/>
                  <a:gd name="T84" fmla="*/ 271 w 332"/>
                  <a:gd name="T85" fmla="*/ 164 h 178"/>
                  <a:gd name="T86" fmla="*/ 275 w 332"/>
                  <a:gd name="T87" fmla="*/ 166 h 178"/>
                  <a:gd name="T88" fmla="*/ 278 w 332"/>
                  <a:gd name="T89" fmla="*/ 165 h 178"/>
                  <a:gd name="T90" fmla="*/ 282 w 332"/>
                  <a:gd name="T91" fmla="*/ 162 h 178"/>
                  <a:gd name="T92" fmla="*/ 288 w 332"/>
                  <a:gd name="T93" fmla="*/ 163 h 178"/>
                  <a:gd name="T94" fmla="*/ 291 w 332"/>
                  <a:gd name="T95" fmla="*/ 164 h 178"/>
                  <a:gd name="T96" fmla="*/ 300 w 332"/>
                  <a:gd name="T97" fmla="*/ 161 h 178"/>
                  <a:gd name="T98" fmla="*/ 306 w 332"/>
                  <a:gd name="T99" fmla="*/ 163 h 178"/>
                  <a:gd name="T100" fmla="*/ 311 w 332"/>
                  <a:gd name="T101" fmla="*/ 168 h 178"/>
                  <a:gd name="T102" fmla="*/ 318 w 332"/>
                  <a:gd name="T103" fmla="*/ 173 h 178"/>
                  <a:gd name="T104" fmla="*/ 324 w 332"/>
                  <a:gd name="T105" fmla="*/ 173 h 178"/>
                  <a:gd name="T106" fmla="*/ 328 w 332"/>
                  <a:gd name="T107" fmla="*/ 176 h 178"/>
                  <a:gd name="T108" fmla="*/ 331 w 332"/>
                  <a:gd name="T109" fmla="*/ 178 h 178"/>
                  <a:gd name="T110" fmla="*/ 332 w 332"/>
                  <a:gd name="T111" fmla="*/ 88 h 178"/>
                  <a:gd name="T112" fmla="*/ 324 w 332"/>
                  <a:gd name="T113" fmla="*/ 37 h 178"/>
                  <a:gd name="T114" fmla="*/ 324 w 332"/>
                  <a:gd name="T115" fmla="*/ 12 h 178"/>
                  <a:gd name="T116" fmla="*/ 175 w 332"/>
                  <a:gd name="T117" fmla="*/ 9 h 178"/>
                  <a:gd name="T118" fmla="*/ 4 w 332"/>
                  <a:gd name="T119" fmla="*/ 0 h 178"/>
                  <a:gd name="T120" fmla="*/ 3 w 332"/>
                  <a:gd name="T121" fmla="*/ 25 h 178"/>
                  <a:gd name="T122" fmla="*/ 0 w 332"/>
                  <a:gd name="T12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2" h="178">
                    <a:moveTo>
                      <a:pt x="0" y="25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123"/>
                      <a:pt x="113" y="123"/>
                      <a:pt x="113" y="12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153" y="144"/>
                      <a:pt x="153" y="144"/>
                      <a:pt x="153" y="144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6" y="147"/>
                      <a:pt x="166" y="147"/>
                      <a:pt x="166" y="147"/>
                    </a:cubicBez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71" y="151"/>
                      <a:pt x="171" y="151"/>
                      <a:pt x="171" y="151"/>
                    </a:cubicBezTo>
                    <a:cubicBezTo>
                      <a:pt x="175" y="148"/>
                      <a:pt x="175" y="148"/>
                      <a:pt x="175" y="148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91" y="156"/>
                      <a:pt x="191" y="156"/>
                      <a:pt x="191" y="156"/>
                    </a:cubicBezTo>
                    <a:cubicBezTo>
                      <a:pt x="192" y="162"/>
                      <a:pt x="192" y="162"/>
                      <a:pt x="192" y="162"/>
                    </a:cubicBezTo>
                    <a:cubicBezTo>
                      <a:pt x="196" y="163"/>
                      <a:pt x="196" y="163"/>
                      <a:pt x="196" y="163"/>
                    </a:cubicBezTo>
                    <a:cubicBezTo>
                      <a:pt x="200" y="160"/>
                      <a:pt x="200" y="160"/>
                      <a:pt x="200" y="160"/>
                    </a:cubicBezTo>
                    <a:cubicBezTo>
                      <a:pt x="202" y="157"/>
                      <a:pt x="202" y="157"/>
                      <a:pt x="202" y="157"/>
                    </a:cubicBezTo>
                    <a:cubicBezTo>
                      <a:pt x="204" y="157"/>
                      <a:pt x="204" y="157"/>
                      <a:pt x="204" y="157"/>
                    </a:cubicBezTo>
                    <a:cubicBezTo>
                      <a:pt x="211" y="162"/>
                      <a:pt x="211" y="162"/>
                      <a:pt x="211" y="162"/>
                    </a:cubicBezTo>
                    <a:cubicBezTo>
                      <a:pt x="213" y="166"/>
                      <a:pt x="213" y="166"/>
                      <a:pt x="213" y="166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3" y="170"/>
                      <a:pt x="223" y="170"/>
                      <a:pt x="223" y="170"/>
                    </a:cubicBezTo>
                    <a:cubicBezTo>
                      <a:pt x="225" y="169"/>
                      <a:pt x="225" y="169"/>
                      <a:pt x="225" y="169"/>
                    </a:cubicBezTo>
                    <a:cubicBezTo>
                      <a:pt x="228" y="164"/>
                      <a:pt x="228" y="164"/>
                      <a:pt x="228" y="164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8" y="165"/>
                      <a:pt x="248" y="165"/>
                      <a:pt x="248" y="165"/>
                    </a:cubicBezTo>
                    <a:cubicBezTo>
                      <a:pt x="252" y="169"/>
                      <a:pt x="252" y="169"/>
                      <a:pt x="252" y="169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7" y="164"/>
                      <a:pt x="267" y="164"/>
                      <a:pt x="267" y="164"/>
                    </a:cubicBezTo>
                    <a:cubicBezTo>
                      <a:pt x="271" y="164"/>
                      <a:pt x="271" y="164"/>
                      <a:pt x="271" y="164"/>
                    </a:cubicBezTo>
                    <a:cubicBezTo>
                      <a:pt x="275" y="166"/>
                      <a:pt x="275" y="166"/>
                      <a:pt x="275" y="166"/>
                    </a:cubicBezTo>
                    <a:cubicBezTo>
                      <a:pt x="278" y="165"/>
                      <a:pt x="278" y="165"/>
                      <a:pt x="278" y="165"/>
                    </a:cubicBezTo>
                    <a:cubicBezTo>
                      <a:pt x="282" y="162"/>
                      <a:pt x="282" y="162"/>
                      <a:pt x="282" y="162"/>
                    </a:cubicBezTo>
                    <a:cubicBezTo>
                      <a:pt x="288" y="163"/>
                      <a:pt x="288" y="163"/>
                      <a:pt x="288" y="163"/>
                    </a:cubicBezTo>
                    <a:cubicBezTo>
                      <a:pt x="291" y="164"/>
                      <a:pt x="291" y="164"/>
                      <a:pt x="291" y="164"/>
                    </a:cubicBezTo>
                    <a:cubicBezTo>
                      <a:pt x="300" y="161"/>
                      <a:pt x="300" y="161"/>
                      <a:pt x="300" y="161"/>
                    </a:cubicBezTo>
                    <a:cubicBezTo>
                      <a:pt x="306" y="163"/>
                      <a:pt x="306" y="163"/>
                      <a:pt x="306" y="163"/>
                    </a:cubicBezTo>
                    <a:cubicBezTo>
                      <a:pt x="311" y="168"/>
                      <a:pt x="311" y="168"/>
                      <a:pt x="311" y="168"/>
                    </a:cubicBezTo>
                    <a:cubicBezTo>
                      <a:pt x="318" y="173"/>
                      <a:pt x="318" y="173"/>
                      <a:pt x="318" y="173"/>
                    </a:cubicBezTo>
                    <a:cubicBezTo>
                      <a:pt x="324" y="173"/>
                      <a:pt x="324" y="173"/>
                      <a:pt x="324" y="173"/>
                    </a:cubicBezTo>
                    <a:cubicBezTo>
                      <a:pt x="328" y="176"/>
                      <a:pt x="328" y="176"/>
                      <a:pt x="328" y="176"/>
                    </a:cubicBezTo>
                    <a:cubicBezTo>
                      <a:pt x="331" y="178"/>
                      <a:pt x="331" y="178"/>
                      <a:pt x="331" y="178"/>
                    </a:cubicBezTo>
                    <a:cubicBezTo>
                      <a:pt x="332" y="88"/>
                      <a:pt x="332" y="88"/>
                      <a:pt x="332" y="88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4" y="12"/>
                      <a:pt x="211" y="10"/>
                      <a:pt x="175" y="9"/>
                    </a:cubicBezTo>
                    <a:cubicBezTo>
                      <a:pt x="131" y="7"/>
                      <a:pt x="4" y="0"/>
                      <a:pt x="4" y="0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39F7D672-4457-5843-BDC9-F6D67FB9CE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64070" y="2454884"/>
                <a:ext cx="401373" cy="222611"/>
              </a:xfrm>
              <a:custGeom>
                <a:avLst/>
                <a:gdLst>
                  <a:gd name="T0" fmla="*/ 282 w 282"/>
                  <a:gd name="T1" fmla="*/ 156 h 156"/>
                  <a:gd name="T2" fmla="*/ 282 w 282"/>
                  <a:gd name="T3" fmla="*/ 52 h 156"/>
                  <a:gd name="T4" fmla="*/ 276 w 282"/>
                  <a:gd name="T5" fmla="*/ 49 h 156"/>
                  <a:gd name="T6" fmla="*/ 273 w 282"/>
                  <a:gd name="T7" fmla="*/ 47 h 156"/>
                  <a:gd name="T8" fmla="*/ 271 w 282"/>
                  <a:gd name="T9" fmla="*/ 41 h 156"/>
                  <a:gd name="T10" fmla="*/ 265 w 282"/>
                  <a:gd name="T11" fmla="*/ 35 h 156"/>
                  <a:gd name="T12" fmla="*/ 268 w 282"/>
                  <a:gd name="T13" fmla="*/ 30 h 156"/>
                  <a:gd name="T14" fmla="*/ 271 w 282"/>
                  <a:gd name="T15" fmla="*/ 24 h 156"/>
                  <a:gd name="T16" fmla="*/ 271 w 282"/>
                  <a:gd name="T17" fmla="*/ 19 h 156"/>
                  <a:gd name="T18" fmla="*/ 269 w 282"/>
                  <a:gd name="T19" fmla="*/ 19 h 156"/>
                  <a:gd name="T20" fmla="*/ 260 w 282"/>
                  <a:gd name="T21" fmla="*/ 19 h 156"/>
                  <a:gd name="T22" fmla="*/ 258 w 282"/>
                  <a:gd name="T23" fmla="*/ 15 h 156"/>
                  <a:gd name="T24" fmla="*/ 254 w 282"/>
                  <a:gd name="T25" fmla="*/ 9 h 156"/>
                  <a:gd name="T26" fmla="*/ 165 w 282"/>
                  <a:gd name="T27" fmla="*/ 6 h 156"/>
                  <a:gd name="T28" fmla="*/ 10 w 282"/>
                  <a:gd name="T29" fmla="*/ 0 h 156"/>
                  <a:gd name="T30" fmla="*/ 0 w 282"/>
                  <a:gd name="T31" fmla="*/ 146 h 156"/>
                  <a:gd name="T32" fmla="*/ 133 w 282"/>
                  <a:gd name="T33" fmla="*/ 153 h 156"/>
                  <a:gd name="T34" fmla="*/ 282 w 282"/>
                  <a:gd name="T3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2" h="156">
                    <a:moveTo>
                      <a:pt x="282" y="156"/>
                    </a:moveTo>
                    <a:cubicBezTo>
                      <a:pt x="282" y="52"/>
                      <a:pt x="282" y="52"/>
                      <a:pt x="282" y="52"/>
                    </a:cubicBezTo>
                    <a:cubicBezTo>
                      <a:pt x="276" y="49"/>
                      <a:pt x="276" y="49"/>
                      <a:pt x="276" y="49"/>
                    </a:cubicBezTo>
                    <a:cubicBezTo>
                      <a:pt x="273" y="47"/>
                      <a:pt x="273" y="47"/>
                      <a:pt x="273" y="47"/>
                    </a:cubicBezTo>
                    <a:cubicBezTo>
                      <a:pt x="271" y="41"/>
                      <a:pt x="271" y="41"/>
                      <a:pt x="271" y="41"/>
                    </a:cubicBezTo>
                    <a:cubicBezTo>
                      <a:pt x="265" y="35"/>
                      <a:pt x="265" y="35"/>
                      <a:pt x="265" y="35"/>
                    </a:cubicBezTo>
                    <a:cubicBezTo>
                      <a:pt x="268" y="30"/>
                      <a:pt x="268" y="30"/>
                      <a:pt x="268" y="30"/>
                    </a:cubicBezTo>
                    <a:cubicBezTo>
                      <a:pt x="271" y="24"/>
                      <a:pt x="271" y="24"/>
                      <a:pt x="271" y="24"/>
                    </a:cubicBezTo>
                    <a:cubicBezTo>
                      <a:pt x="271" y="19"/>
                      <a:pt x="271" y="19"/>
                      <a:pt x="271" y="19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4" y="9"/>
                      <a:pt x="254" y="9"/>
                      <a:pt x="254" y="9"/>
                    </a:cubicBezTo>
                    <a:cubicBezTo>
                      <a:pt x="254" y="9"/>
                      <a:pt x="187" y="7"/>
                      <a:pt x="165" y="6"/>
                    </a:cubicBezTo>
                    <a:cubicBezTo>
                      <a:pt x="126" y="5"/>
                      <a:pt x="10" y="0"/>
                      <a:pt x="10" y="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41" y="148"/>
                      <a:pt x="104" y="151"/>
                      <a:pt x="133" y="153"/>
                    </a:cubicBezTo>
                    <a:cubicBezTo>
                      <a:pt x="169" y="154"/>
                      <a:pt x="282" y="156"/>
                      <a:pt x="282" y="15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931B079-E4F8-E649-B0F0-49E17E5C3B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748" y="2242392"/>
                <a:ext cx="446907" cy="225984"/>
              </a:xfrm>
              <a:custGeom>
                <a:avLst/>
                <a:gdLst>
                  <a:gd name="T0" fmla="*/ 313 w 313"/>
                  <a:gd name="T1" fmla="*/ 158 h 158"/>
                  <a:gd name="T2" fmla="*/ 313 w 313"/>
                  <a:gd name="T3" fmla="*/ 158 h 158"/>
                  <a:gd name="T4" fmla="*/ 313 w 313"/>
                  <a:gd name="T5" fmla="*/ 158 h 158"/>
                  <a:gd name="T6" fmla="*/ 311 w 313"/>
                  <a:gd name="T7" fmla="*/ 154 h 158"/>
                  <a:gd name="T8" fmla="*/ 310 w 313"/>
                  <a:gd name="T9" fmla="*/ 148 h 158"/>
                  <a:gd name="T10" fmla="*/ 304 w 313"/>
                  <a:gd name="T11" fmla="*/ 146 h 158"/>
                  <a:gd name="T12" fmla="*/ 304 w 313"/>
                  <a:gd name="T13" fmla="*/ 145 h 158"/>
                  <a:gd name="T14" fmla="*/ 302 w 313"/>
                  <a:gd name="T15" fmla="*/ 142 h 158"/>
                  <a:gd name="T16" fmla="*/ 304 w 313"/>
                  <a:gd name="T17" fmla="*/ 140 h 158"/>
                  <a:gd name="T18" fmla="*/ 303 w 313"/>
                  <a:gd name="T19" fmla="*/ 135 h 158"/>
                  <a:gd name="T20" fmla="*/ 300 w 313"/>
                  <a:gd name="T21" fmla="*/ 133 h 158"/>
                  <a:gd name="T22" fmla="*/ 299 w 313"/>
                  <a:gd name="T23" fmla="*/ 130 h 158"/>
                  <a:gd name="T24" fmla="*/ 297 w 313"/>
                  <a:gd name="T25" fmla="*/ 123 h 158"/>
                  <a:gd name="T26" fmla="*/ 297 w 313"/>
                  <a:gd name="T27" fmla="*/ 113 h 158"/>
                  <a:gd name="T28" fmla="*/ 296 w 313"/>
                  <a:gd name="T29" fmla="*/ 111 h 158"/>
                  <a:gd name="T30" fmla="*/ 294 w 313"/>
                  <a:gd name="T31" fmla="*/ 108 h 158"/>
                  <a:gd name="T32" fmla="*/ 295 w 313"/>
                  <a:gd name="T33" fmla="*/ 104 h 158"/>
                  <a:gd name="T34" fmla="*/ 295 w 313"/>
                  <a:gd name="T35" fmla="*/ 94 h 158"/>
                  <a:gd name="T36" fmla="*/ 293 w 313"/>
                  <a:gd name="T37" fmla="*/ 87 h 158"/>
                  <a:gd name="T38" fmla="*/ 291 w 313"/>
                  <a:gd name="T39" fmla="*/ 85 h 158"/>
                  <a:gd name="T40" fmla="*/ 289 w 313"/>
                  <a:gd name="T41" fmla="*/ 85 h 158"/>
                  <a:gd name="T42" fmla="*/ 288 w 313"/>
                  <a:gd name="T43" fmla="*/ 83 h 158"/>
                  <a:gd name="T44" fmla="*/ 287 w 313"/>
                  <a:gd name="T45" fmla="*/ 78 h 158"/>
                  <a:gd name="T46" fmla="*/ 286 w 313"/>
                  <a:gd name="T47" fmla="*/ 74 h 158"/>
                  <a:gd name="T48" fmla="*/ 289 w 313"/>
                  <a:gd name="T49" fmla="*/ 73 h 158"/>
                  <a:gd name="T50" fmla="*/ 289 w 313"/>
                  <a:gd name="T51" fmla="*/ 72 h 158"/>
                  <a:gd name="T52" fmla="*/ 288 w 313"/>
                  <a:gd name="T53" fmla="*/ 71 h 158"/>
                  <a:gd name="T54" fmla="*/ 287 w 313"/>
                  <a:gd name="T55" fmla="*/ 68 h 158"/>
                  <a:gd name="T56" fmla="*/ 285 w 313"/>
                  <a:gd name="T57" fmla="*/ 65 h 158"/>
                  <a:gd name="T58" fmla="*/ 283 w 313"/>
                  <a:gd name="T59" fmla="*/ 60 h 158"/>
                  <a:gd name="T60" fmla="*/ 281 w 313"/>
                  <a:gd name="T61" fmla="*/ 54 h 158"/>
                  <a:gd name="T62" fmla="*/ 278 w 313"/>
                  <a:gd name="T63" fmla="*/ 49 h 158"/>
                  <a:gd name="T64" fmla="*/ 275 w 313"/>
                  <a:gd name="T65" fmla="*/ 40 h 158"/>
                  <a:gd name="T66" fmla="*/ 272 w 313"/>
                  <a:gd name="T67" fmla="*/ 36 h 158"/>
                  <a:gd name="T68" fmla="*/ 271 w 313"/>
                  <a:gd name="T69" fmla="*/ 35 h 158"/>
                  <a:gd name="T70" fmla="*/ 267 w 313"/>
                  <a:gd name="T71" fmla="*/ 32 h 158"/>
                  <a:gd name="T72" fmla="*/ 260 w 313"/>
                  <a:gd name="T73" fmla="*/ 27 h 158"/>
                  <a:gd name="T74" fmla="*/ 255 w 313"/>
                  <a:gd name="T75" fmla="*/ 25 h 158"/>
                  <a:gd name="T76" fmla="*/ 250 w 313"/>
                  <a:gd name="T77" fmla="*/ 23 h 158"/>
                  <a:gd name="T78" fmla="*/ 246 w 313"/>
                  <a:gd name="T79" fmla="*/ 19 h 158"/>
                  <a:gd name="T80" fmla="*/ 239 w 313"/>
                  <a:gd name="T81" fmla="*/ 18 h 158"/>
                  <a:gd name="T82" fmla="*/ 230 w 313"/>
                  <a:gd name="T83" fmla="*/ 19 h 158"/>
                  <a:gd name="T84" fmla="*/ 227 w 313"/>
                  <a:gd name="T85" fmla="*/ 19 h 158"/>
                  <a:gd name="T86" fmla="*/ 224 w 313"/>
                  <a:gd name="T87" fmla="*/ 20 h 158"/>
                  <a:gd name="T88" fmla="*/ 222 w 313"/>
                  <a:gd name="T89" fmla="*/ 22 h 158"/>
                  <a:gd name="T90" fmla="*/ 219 w 313"/>
                  <a:gd name="T91" fmla="*/ 21 h 158"/>
                  <a:gd name="T92" fmla="*/ 216 w 313"/>
                  <a:gd name="T93" fmla="*/ 19 h 158"/>
                  <a:gd name="T94" fmla="*/ 210 w 313"/>
                  <a:gd name="T95" fmla="*/ 16 h 158"/>
                  <a:gd name="T96" fmla="*/ 202 w 313"/>
                  <a:gd name="T97" fmla="*/ 12 h 158"/>
                  <a:gd name="T98" fmla="*/ 10 w 313"/>
                  <a:gd name="T99" fmla="*/ 0 h 158"/>
                  <a:gd name="T100" fmla="*/ 0 w 313"/>
                  <a:gd name="T101" fmla="*/ 95 h 158"/>
                  <a:gd name="T102" fmla="*/ 73 w 313"/>
                  <a:gd name="T103" fmla="*/ 102 h 158"/>
                  <a:gd name="T104" fmla="*/ 69 w 313"/>
                  <a:gd name="T105" fmla="*/ 149 h 158"/>
                  <a:gd name="T106" fmla="*/ 69 w 313"/>
                  <a:gd name="T107" fmla="*/ 149 h 158"/>
                  <a:gd name="T108" fmla="*/ 224 w 313"/>
                  <a:gd name="T109" fmla="*/ 155 h 158"/>
                  <a:gd name="T110" fmla="*/ 313 w 313"/>
                  <a:gd name="T1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158">
                    <a:moveTo>
                      <a:pt x="313" y="158"/>
                    </a:move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0" y="148"/>
                      <a:pt x="310" y="148"/>
                      <a:pt x="310" y="148"/>
                    </a:cubicBezTo>
                    <a:cubicBezTo>
                      <a:pt x="310" y="148"/>
                      <a:pt x="305" y="147"/>
                      <a:pt x="304" y="146"/>
                    </a:cubicBezTo>
                    <a:cubicBezTo>
                      <a:pt x="303" y="145"/>
                      <a:pt x="304" y="145"/>
                      <a:pt x="304" y="145"/>
                    </a:cubicBezTo>
                    <a:cubicBezTo>
                      <a:pt x="302" y="142"/>
                      <a:pt x="302" y="142"/>
                      <a:pt x="302" y="142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5"/>
                      <a:pt x="303" y="135"/>
                      <a:pt x="303" y="135"/>
                    </a:cubicBezTo>
                    <a:cubicBezTo>
                      <a:pt x="300" y="133"/>
                      <a:pt x="300" y="133"/>
                      <a:pt x="300" y="133"/>
                    </a:cubicBezTo>
                    <a:cubicBezTo>
                      <a:pt x="299" y="130"/>
                      <a:pt x="299" y="130"/>
                      <a:pt x="299" y="130"/>
                    </a:cubicBezTo>
                    <a:cubicBezTo>
                      <a:pt x="297" y="123"/>
                      <a:pt x="297" y="123"/>
                      <a:pt x="297" y="123"/>
                    </a:cubicBezTo>
                    <a:cubicBezTo>
                      <a:pt x="297" y="113"/>
                      <a:pt x="297" y="113"/>
                      <a:pt x="297" y="113"/>
                    </a:cubicBezTo>
                    <a:cubicBezTo>
                      <a:pt x="296" y="111"/>
                      <a:pt x="296" y="111"/>
                      <a:pt x="296" y="111"/>
                    </a:cubicBezTo>
                    <a:cubicBezTo>
                      <a:pt x="294" y="108"/>
                      <a:pt x="294" y="108"/>
                      <a:pt x="294" y="108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1" y="85"/>
                      <a:pt x="291" y="85"/>
                      <a:pt x="291" y="85"/>
                    </a:cubicBezTo>
                    <a:cubicBezTo>
                      <a:pt x="289" y="85"/>
                      <a:pt x="289" y="85"/>
                      <a:pt x="289" y="85"/>
                    </a:cubicBezTo>
                    <a:cubicBezTo>
                      <a:pt x="288" y="83"/>
                      <a:pt x="288" y="83"/>
                      <a:pt x="288" y="83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286" y="74"/>
                      <a:pt x="286" y="74"/>
                      <a:pt x="286" y="74"/>
                    </a:cubicBezTo>
                    <a:cubicBezTo>
                      <a:pt x="289" y="73"/>
                      <a:pt x="289" y="73"/>
                      <a:pt x="289" y="73"/>
                    </a:cubicBezTo>
                    <a:cubicBezTo>
                      <a:pt x="289" y="72"/>
                      <a:pt x="289" y="72"/>
                      <a:pt x="289" y="72"/>
                    </a:cubicBezTo>
                    <a:cubicBezTo>
                      <a:pt x="288" y="71"/>
                      <a:pt x="288" y="71"/>
                      <a:pt x="288" y="71"/>
                    </a:cubicBezTo>
                    <a:cubicBezTo>
                      <a:pt x="287" y="68"/>
                      <a:pt x="287" y="68"/>
                      <a:pt x="287" y="68"/>
                    </a:cubicBezTo>
                    <a:cubicBezTo>
                      <a:pt x="285" y="65"/>
                      <a:pt x="285" y="65"/>
                      <a:pt x="285" y="65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71" y="35"/>
                      <a:pt x="271" y="35"/>
                      <a:pt x="271" y="35"/>
                    </a:cubicBezTo>
                    <a:cubicBezTo>
                      <a:pt x="267" y="32"/>
                      <a:pt x="267" y="32"/>
                      <a:pt x="267" y="32"/>
                    </a:cubicBezTo>
                    <a:cubicBezTo>
                      <a:pt x="260" y="27"/>
                      <a:pt x="260" y="27"/>
                      <a:pt x="260" y="27"/>
                    </a:cubicBezTo>
                    <a:cubicBezTo>
                      <a:pt x="255" y="25"/>
                      <a:pt x="255" y="25"/>
                      <a:pt x="255" y="25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7" y="19"/>
                      <a:pt x="227" y="19"/>
                      <a:pt x="227" y="19"/>
                    </a:cubicBezTo>
                    <a:cubicBezTo>
                      <a:pt x="224" y="20"/>
                      <a:pt x="224" y="20"/>
                      <a:pt x="224" y="20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9" y="21"/>
                      <a:pt x="219" y="21"/>
                      <a:pt x="219" y="21"/>
                    </a:cubicBezTo>
                    <a:cubicBezTo>
                      <a:pt x="216" y="19"/>
                      <a:pt x="216" y="19"/>
                      <a:pt x="216" y="19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75" y="149"/>
                      <a:pt x="186" y="154"/>
                      <a:pt x="224" y="155"/>
                    </a:cubicBezTo>
                    <a:cubicBezTo>
                      <a:pt x="246" y="156"/>
                      <a:pt x="313" y="158"/>
                      <a:pt x="313" y="15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9F588A58-C562-004F-8320-7BDD64700A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3239" y="2040019"/>
                <a:ext cx="384509" cy="256340"/>
              </a:xfrm>
              <a:custGeom>
                <a:avLst/>
                <a:gdLst>
                  <a:gd name="T0" fmla="*/ 200 w 269"/>
                  <a:gd name="T1" fmla="*/ 158 h 180"/>
                  <a:gd name="T2" fmla="*/ 206 w 269"/>
                  <a:gd name="T3" fmla="*/ 161 h 180"/>
                  <a:gd name="T4" fmla="*/ 209 w 269"/>
                  <a:gd name="T5" fmla="*/ 163 h 180"/>
                  <a:gd name="T6" fmla="*/ 212 w 269"/>
                  <a:gd name="T7" fmla="*/ 164 h 180"/>
                  <a:gd name="T8" fmla="*/ 214 w 269"/>
                  <a:gd name="T9" fmla="*/ 162 h 180"/>
                  <a:gd name="T10" fmla="*/ 217 w 269"/>
                  <a:gd name="T11" fmla="*/ 161 h 180"/>
                  <a:gd name="T12" fmla="*/ 220 w 269"/>
                  <a:gd name="T13" fmla="*/ 161 h 180"/>
                  <a:gd name="T14" fmla="*/ 229 w 269"/>
                  <a:gd name="T15" fmla="*/ 160 h 180"/>
                  <a:gd name="T16" fmla="*/ 236 w 269"/>
                  <a:gd name="T17" fmla="*/ 161 h 180"/>
                  <a:gd name="T18" fmla="*/ 240 w 269"/>
                  <a:gd name="T19" fmla="*/ 165 h 180"/>
                  <a:gd name="T20" fmla="*/ 245 w 269"/>
                  <a:gd name="T21" fmla="*/ 167 h 180"/>
                  <a:gd name="T22" fmla="*/ 250 w 269"/>
                  <a:gd name="T23" fmla="*/ 169 h 180"/>
                  <a:gd name="T24" fmla="*/ 257 w 269"/>
                  <a:gd name="T25" fmla="*/ 174 h 180"/>
                  <a:gd name="T26" fmla="*/ 261 w 269"/>
                  <a:gd name="T27" fmla="*/ 177 h 180"/>
                  <a:gd name="T28" fmla="*/ 262 w 269"/>
                  <a:gd name="T29" fmla="*/ 178 h 180"/>
                  <a:gd name="T30" fmla="*/ 263 w 269"/>
                  <a:gd name="T31" fmla="*/ 180 h 180"/>
                  <a:gd name="T32" fmla="*/ 263 w 269"/>
                  <a:gd name="T33" fmla="*/ 180 h 180"/>
                  <a:gd name="T34" fmla="*/ 263 w 269"/>
                  <a:gd name="T35" fmla="*/ 177 h 180"/>
                  <a:gd name="T36" fmla="*/ 263 w 269"/>
                  <a:gd name="T37" fmla="*/ 173 h 180"/>
                  <a:gd name="T38" fmla="*/ 259 w 269"/>
                  <a:gd name="T39" fmla="*/ 170 h 180"/>
                  <a:gd name="T40" fmla="*/ 259 w 269"/>
                  <a:gd name="T41" fmla="*/ 167 h 180"/>
                  <a:gd name="T42" fmla="*/ 260 w 269"/>
                  <a:gd name="T43" fmla="*/ 164 h 180"/>
                  <a:gd name="T44" fmla="*/ 263 w 269"/>
                  <a:gd name="T45" fmla="*/ 163 h 180"/>
                  <a:gd name="T46" fmla="*/ 263 w 269"/>
                  <a:gd name="T47" fmla="*/ 156 h 180"/>
                  <a:gd name="T48" fmla="*/ 264 w 269"/>
                  <a:gd name="T49" fmla="*/ 153 h 180"/>
                  <a:gd name="T50" fmla="*/ 266 w 269"/>
                  <a:gd name="T51" fmla="*/ 152 h 180"/>
                  <a:gd name="T52" fmla="*/ 266 w 269"/>
                  <a:gd name="T53" fmla="*/ 148 h 180"/>
                  <a:gd name="T54" fmla="*/ 264 w 269"/>
                  <a:gd name="T55" fmla="*/ 143 h 180"/>
                  <a:gd name="T56" fmla="*/ 262 w 269"/>
                  <a:gd name="T57" fmla="*/ 142 h 180"/>
                  <a:gd name="T58" fmla="*/ 263 w 269"/>
                  <a:gd name="T59" fmla="*/ 137 h 180"/>
                  <a:gd name="T60" fmla="*/ 263 w 269"/>
                  <a:gd name="T61" fmla="*/ 134 h 180"/>
                  <a:gd name="T62" fmla="*/ 266 w 269"/>
                  <a:gd name="T63" fmla="*/ 134 h 180"/>
                  <a:gd name="T64" fmla="*/ 269 w 269"/>
                  <a:gd name="T65" fmla="*/ 47 h 180"/>
                  <a:gd name="T66" fmla="*/ 266 w 269"/>
                  <a:gd name="T67" fmla="*/ 44 h 180"/>
                  <a:gd name="T68" fmla="*/ 264 w 269"/>
                  <a:gd name="T69" fmla="*/ 41 h 180"/>
                  <a:gd name="T70" fmla="*/ 259 w 269"/>
                  <a:gd name="T71" fmla="*/ 39 h 180"/>
                  <a:gd name="T72" fmla="*/ 258 w 269"/>
                  <a:gd name="T73" fmla="*/ 36 h 180"/>
                  <a:gd name="T74" fmla="*/ 255 w 269"/>
                  <a:gd name="T75" fmla="*/ 33 h 180"/>
                  <a:gd name="T76" fmla="*/ 254 w 269"/>
                  <a:gd name="T77" fmla="*/ 31 h 180"/>
                  <a:gd name="T78" fmla="*/ 254 w 269"/>
                  <a:gd name="T79" fmla="*/ 29 h 180"/>
                  <a:gd name="T80" fmla="*/ 254 w 269"/>
                  <a:gd name="T81" fmla="*/ 27 h 180"/>
                  <a:gd name="T82" fmla="*/ 257 w 269"/>
                  <a:gd name="T83" fmla="*/ 24 h 180"/>
                  <a:gd name="T84" fmla="*/ 260 w 269"/>
                  <a:gd name="T85" fmla="*/ 21 h 180"/>
                  <a:gd name="T86" fmla="*/ 264 w 269"/>
                  <a:gd name="T87" fmla="*/ 17 h 180"/>
                  <a:gd name="T88" fmla="*/ 263 w 269"/>
                  <a:gd name="T89" fmla="*/ 15 h 180"/>
                  <a:gd name="T90" fmla="*/ 263 w 269"/>
                  <a:gd name="T91" fmla="*/ 14 h 180"/>
                  <a:gd name="T92" fmla="*/ 136 w 269"/>
                  <a:gd name="T93" fmla="*/ 8 h 180"/>
                  <a:gd name="T94" fmla="*/ 14 w 269"/>
                  <a:gd name="T95" fmla="*/ 0 h 180"/>
                  <a:gd name="T96" fmla="*/ 0 w 269"/>
                  <a:gd name="T97" fmla="*/ 142 h 180"/>
                  <a:gd name="T98" fmla="*/ 192 w 269"/>
                  <a:gd name="T99" fmla="*/ 154 h 180"/>
                  <a:gd name="T100" fmla="*/ 200 w 269"/>
                  <a:gd name="T101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0">
                    <a:moveTo>
                      <a:pt x="200" y="158"/>
                    </a:move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2" y="164"/>
                      <a:pt x="212" y="164"/>
                      <a:pt x="212" y="164"/>
                    </a:cubicBezTo>
                    <a:cubicBezTo>
                      <a:pt x="214" y="162"/>
                      <a:pt x="214" y="162"/>
                      <a:pt x="214" y="162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29" y="160"/>
                      <a:pt x="229" y="160"/>
                      <a:pt x="229" y="160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40" y="165"/>
                      <a:pt x="240" y="165"/>
                      <a:pt x="240" y="165"/>
                    </a:cubicBezTo>
                    <a:cubicBezTo>
                      <a:pt x="245" y="167"/>
                      <a:pt x="245" y="167"/>
                      <a:pt x="245" y="167"/>
                    </a:cubicBezTo>
                    <a:cubicBezTo>
                      <a:pt x="250" y="169"/>
                      <a:pt x="250" y="169"/>
                      <a:pt x="250" y="169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62" y="178"/>
                      <a:pt x="262" y="178"/>
                      <a:pt x="262" y="178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77"/>
                      <a:pt x="263" y="177"/>
                      <a:pt x="263" y="177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59" y="170"/>
                      <a:pt x="259" y="170"/>
                      <a:pt x="259" y="170"/>
                    </a:cubicBezTo>
                    <a:cubicBezTo>
                      <a:pt x="259" y="167"/>
                      <a:pt x="259" y="167"/>
                      <a:pt x="259" y="167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3" y="163"/>
                      <a:pt x="263" y="163"/>
                      <a:pt x="263" y="163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3"/>
                      <a:pt x="264" y="153"/>
                      <a:pt x="264" y="153"/>
                    </a:cubicBezTo>
                    <a:cubicBezTo>
                      <a:pt x="266" y="152"/>
                      <a:pt x="266" y="152"/>
                      <a:pt x="266" y="152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9" y="47"/>
                      <a:pt x="269" y="47"/>
                      <a:pt x="269" y="47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64" y="41"/>
                      <a:pt x="264" y="41"/>
                      <a:pt x="264" y="41"/>
                    </a:cubicBezTo>
                    <a:cubicBezTo>
                      <a:pt x="259" y="39"/>
                      <a:pt x="259" y="39"/>
                      <a:pt x="259" y="39"/>
                    </a:cubicBezTo>
                    <a:cubicBezTo>
                      <a:pt x="258" y="36"/>
                      <a:pt x="258" y="36"/>
                      <a:pt x="258" y="36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29"/>
                      <a:pt x="254" y="29"/>
                      <a:pt x="254" y="29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57" y="24"/>
                      <a:pt x="257" y="24"/>
                      <a:pt x="257" y="24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63" y="14"/>
                      <a:pt x="263" y="14"/>
                      <a:pt x="263" y="14"/>
                    </a:cubicBezTo>
                    <a:cubicBezTo>
                      <a:pt x="263" y="14"/>
                      <a:pt x="167" y="10"/>
                      <a:pt x="136" y="8"/>
                    </a:cubicBezTo>
                    <a:cubicBezTo>
                      <a:pt x="105" y="6"/>
                      <a:pt x="14" y="0"/>
                      <a:pt x="14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2" y="154"/>
                      <a:pt x="192" y="154"/>
                      <a:pt x="192" y="154"/>
                    </a:cubicBezTo>
                    <a:lnTo>
                      <a:pt x="200" y="15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968E8F5A-F590-1A43-96CE-33DE839E4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2222" y="2058569"/>
                <a:ext cx="386195" cy="318738"/>
              </a:xfrm>
              <a:custGeom>
                <a:avLst/>
                <a:gdLst>
                  <a:gd name="T0" fmla="*/ 229 w 229"/>
                  <a:gd name="T1" fmla="*/ 27 h 189"/>
                  <a:gd name="T2" fmla="*/ 228 w 229"/>
                  <a:gd name="T3" fmla="*/ 27 h 189"/>
                  <a:gd name="T4" fmla="*/ 28 w 229"/>
                  <a:gd name="T5" fmla="*/ 0 h 189"/>
                  <a:gd name="T6" fmla="*/ 24 w 229"/>
                  <a:gd name="T7" fmla="*/ 23 h 189"/>
                  <a:gd name="T8" fmla="*/ 7 w 229"/>
                  <a:gd name="T9" fmla="*/ 122 h 189"/>
                  <a:gd name="T10" fmla="*/ 0 w 229"/>
                  <a:gd name="T11" fmla="*/ 162 h 189"/>
                  <a:gd name="T12" fmla="*/ 61 w 229"/>
                  <a:gd name="T13" fmla="*/ 172 h 189"/>
                  <a:gd name="T14" fmla="*/ 212 w 229"/>
                  <a:gd name="T15" fmla="*/ 189 h 189"/>
                  <a:gd name="T16" fmla="*/ 220 w 229"/>
                  <a:gd name="T17" fmla="*/ 109 h 189"/>
                  <a:gd name="T18" fmla="*/ 229 w 229"/>
                  <a:gd name="T19" fmla="*/ 2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189">
                    <a:moveTo>
                      <a:pt x="229" y="27"/>
                    </a:moveTo>
                    <a:lnTo>
                      <a:pt x="228" y="27"/>
                    </a:lnTo>
                    <a:lnTo>
                      <a:pt x="28" y="0"/>
                    </a:lnTo>
                    <a:lnTo>
                      <a:pt x="24" y="23"/>
                    </a:lnTo>
                    <a:lnTo>
                      <a:pt x="7" y="122"/>
                    </a:lnTo>
                    <a:lnTo>
                      <a:pt x="0" y="162"/>
                    </a:lnTo>
                    <a:lnTo>
                      <a:pt x="61" y="172"/>
                    </a:lnTo>
                    <a:lnTo>
                      <a:pt x="212" y="189"/>
                    </a:lnTo>
                    <a:lnTo>
                      <a:pt x="220" y="109"/>
                    </a:lnTo>
                    <a:lnTo>
                      <a:pt x="229" y="2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74657826-F0E1-604E-9047-85B9064CE3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477" y="1829213"/>
                <a:ext cx="359212" cy="231044"/>
              </a:xfrm>
              <a:custGeom>
                <a:avLst/>
                <a:gdLst>
                  <a:gd name="T0" fmla="*/ 249 w 251"/>
                  <a:gd name="T1" fmla="*/ 161 h 162"/>
                  <a:gd name="T2" fmla="*/ 249 w 251"/>
                  <a:gd name="T3" fmla="*/ 162 h 162"/>
                  <a:gd name="T4" fmla="*/ 249 w 251"/>
                  <a:gd name="T5" fmla="*/ 162 h 162"/>
                  <a:gd name="T6" fmla="*/ 251 w 251"/>
                  <a:gd name="T7" fmla="*/ 160 h 162"/>
                  <a:gd name="T8" fmla="*/ 251 w 251"/>
                  <a:gd name="T9" fmla="*/ 155 h 162"/>
                  <a:gd name="T10" fmla="*/ 251 w 251"/>
                  <a:gd name="T11" fmla="*/ 150 h 162"/>
                  <a:gd name="T12" fmla="*/ 250 w 251"/>
                  <a:gd name="T13" fmla="*/ 144 h 162"/>
                  <a:gd name="T14" fmla="*/ 248 w 251"/>
                  <a:gd name="T15" fmla="*/ 141 h 162"/>
                  <a:gd name="T16" fmla="*/ 245 w 251"/>
                  <a:gd name="T17" fmla="*/ 138 h 162"/>
                  <a:gd name="T18" fmla="*/ 245 w 251"/>
                  <a:gd name="T19" fmla="*/ 131 h 162"/>
                  <a:gd name="T20" fmla="*/ 244 w 251"/>
                  <a:gd name="T21" fmla="*/ 129 h 162"/>
                  <a:gd name="T22" fmla="*/ 242 w 251"/>
                  <a:gd name="T23" fmla="*/ 126 h 162"/>
                  <a:gd name="T24" fmla="*/ 242 w 251"/>
                  <a:gd name="T25" fmla="*/ 117 h 162"/>
                  <a:gd name="T26" fmla="*/ 242 w 251"/>
                  <a:gd name="T27" fmla="*/ 103 h 162"/>
                  <a:gd name="T28" fmla="*/ 241 w 251"/>
                  <a:gd name="T29" fmla="*/ 86 h 162"/>
                  <a:gd name="T30" fmla="*/ 241 w 251"/>
                  <a:gd name="T31" fmla="*/ 77 h 162"/>
                  <a:gd name="T32" fmla="*/ 237 w 251"/>
                  <a:gd name="T33" fmla="*/ 70 h 162"/>
                  <a:gd name="T34" fmla="*/ 234 w 251"/>
                  <a:gd name="T35" fmla="*/ 60 h 162"/>
                  <a:gd name="T36" fmla="*/ 232 w 251"/>
                  <a:gd name="T37" fmla="*/ 54 h 162"/>
                  <a:gd name="T38" fmla="*/ 234 w 251"/>
                  <a:gd name="T39" fmla="*/ 47 h 162"/>
                  <a:gd name="T40" fmla="*/ 233 w 251"/>
                  <a:gd name="T41" fmla="*/ 41 h 162"/>
                  <a:gd name="T42" fmla="*/ 232 w 251"/>
                  <a:gd name="T43" fmla="*/ 39 h 162"/>
                  <a:gd name="T44" fmla="*/ 232 w 251"/>
                  <a:gd name="T45" fmla="*/ 34 h 162"/>
                  <a:gd name="T46" fmla="*/ 232 w 251"/>
                  <a:gd name="T47" fmla="*/ 33 h 162"/>
                  <a:gd name="T48" fmla="*/ 234 w 251"/>
                  <a:gd name="T49" fmla="*/ 31 h 162"/>
                  <a:gd name="T50" fmla="*/ 235 w 251"/>
                  <a:gd name="T51" fmla="*/ 29 h 162"/>
                  <a:gd name="T52" fmla="*/ 235 w 251"/>
                  <a:gd name="T53" fmla="*/ 25 h 162"/>
                  <a:gd name="T54" fmla="*/ 232 w 251"/>
                  <a:gd name="T55" fmla="*/ 22 h 162"/>
                  <a:gd name="T56" fmla="*/ 232 w 251"/>
                  <a:gd name="T57" fmla="*/ 21 h 162"/>
                  <a:gd name="T58" fmla="*/ 231 w 251"/>
                  <a:gd name="T59" fmla="*/ 18 h 162"/>
                  <a:gd name="T60" fmla="*/ 230 w 251"/>
                  <a:gd name="T61" fmla="*/ 13 h 162"/>
                  <a:gd name="T62" fmla="*/ 97 w 251"/>
                  <a:gd name="T63" fmla="*/ 7 h 162"/>
                  <a:gd name="T64" fmla="*/ 14 w 251"/>
                  <a:gd name="T65" fmla="*/ 0 h 162"/>
                  <a:gd name="T66" fmla="*/ 0 w 251"/>
                  <a:gd name="T67" fmla="*/ 147 h 162"/>
                  <a:gd name="T68" fmla="*/ 122 w 251"/>
                  <a:gd name="T69" fmla="*/ 155 h 162"/>
                  <a:gd name="T70" fmla="*/ 249 w 251"/>
                  <a:gd name="T7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62">
                    <a:moveTo>
                      <a:pt x="249" y="161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51" y="160"/>
                      <a:pt x="251" y="160"/>
                      <a:pt x="251" y="160"/>
                    </a:cubicBezTo>
                    <a:cubicBezTo>
                      <a:pt x="251" y="155"/>
                      <a:pt x="251" y="155"/>
                      <a:pt x="251" y="155"/>
                    </a:cubicBezTo>
                    <a:cubicBezTo>
                      <a:pt x="251" y="150"/>
                      <a:pt x="251" y="150"/>
                      <a:pt x="251" y="150"/>
                    </a:cubicBezTo>
                    <a:cubicBezTo>
                      <a:pt x="250" y="144"/>
                      <a:pt x="250" y="144"/>
                      <a:pt x="250" y="144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5" y="138"/>
                      <a:pt x="245" y="138"/>
                      <a:pt x="245" y="138"/>
                    </a:cubicBezTo>
                    <a:cubicBezTo>
                      <a:pt x="245" y="131"/>
                      <a:pt x="245" y="131"/>
                      <a:pt x="245" y="131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242" y="126"/>
                      <a:pt x="242" y="126"/>
                      <a:pt x="242" y="126"/>
                    </a:cubicBezTo>
                    <a:cubicBezTo>
                      <a:pt x="242" y="117"/>
                      <a:pt x="242" y="117"/>
                      <a:pt x="242" y="117"/>
                    </a:cubicBezTo>
                    <a:cubicBezTo>
                      <a:pt x="242" y="103"/>
                      <a:pt x="242" y="103"/>
                      <a:pt x="242" y="103"/>
                    </a:cubicBezTo>
                    <a:cubicBezTo>
                      <a:pt x="241" y="86"/>
                      <a:pt x="241" y="86"/>
                      <a:pt x="241" y="86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7" y="70"/>
                      <a:pt x="237" y="70"/>
                      <a:pt x="237" y="70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3" y="41"/>
                      <a:pt x="233" y="41"/>
                      <a:pt x="233" y="41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2" y="34"/>
                      <a:pt x="232" y="34"/>
                      <a:pt x="232" y="34"/>
                    </a:cubicBezTo>
                    <a:cubicBezTo>
                      <a:pt x="232" y="33"/>
                      <a:pt x="232" y="33"/>
                      <a:pt x="232" y="33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5" y="25"/>
                      <a:pt x="235" y="25"/>
                      <a:pt x="235" y="25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13"/>
                      <a:pt x="130" y="9"/>
                      <a:pt x="97" y="7"/>
                    </a:cubicBezTo>
                    <a:cubicBezTo>
                      <a:pt x="76" y="6"/>
                      <a:pt x="14" y="0"/>
                      <a:pt x="14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91" y="153"/>
                      <a:pt x="122" y="155"/>
                    </a:cubicBezTo>
                    <a:cubicBezTo>
                      <a:pt x="153" y="157"/>
                      <a:pt x="249" y="161"/>
                      <a:pt x="249" y="16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029F6E72-240F-9F44-85D2-97F65B9FC4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2934" y="2348638"/>
                <a:ext cx="401373" cy="315365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6E381AA8-4E92-7E4D-A45C-149B76EF0D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16476" y="2235646"/>
                <a:ext cx="308619" cy="386196"/>
              </a:xfrm>
              <a:custGeom>
                <a:avLst/>
                <a:gdLst>
                  <a:gd name="T0" fmla="*/ 183 w 183"/>
                  <a:gd name="T1" fmla="*/ 67 h 229"/>
                  <a:gd name="T2" fmla="*/ 122 w 183"/>
                  <a:gd name="T3" fmla="*/ 57 h 229"/>
                  <a:gd name="T4" fmla="*/ 129 w 183"/>
                  <a:gd name="T5" fmla="*/ 17 h 229"/>
                  <a:gd name="T6" fmla="*/ 39 w 183"/>
                  <a:gd name="T7" fmla="*/ 0 h 229"/>
                  <a:gd name="T8" fmla="*/ 0 w 183"/>
                  <a:gd name="T9" fmla="*/ 201 h 229"/>
                  <a:gd name="T10" fmla="*/ 158 w 183"/>
                  <a:gd name="T11" fmla="*/ 229 h 229"/>
                  <a:gd name="T12" fmla="*/ 183 w 183"/>
                  <a:gd name="T13" fmla="*/ 6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229">
                    <a:moveTo>
                      <a:pt x="183" y="67"/>
                    </a:moveTo>
                    <a:lnTo>
                      <a:pt x="122" y="57"/>
                    </a:lnTo>
                    <a:lnTo>
                      <a:pt x="129" y="17"/>
                    </a:lnTo>
                    <a:lnTo>
                      <a:pt x="39" y="0"/>
                    </a:lnTo>
                    <a:lnTo>
                      <a:pt x="0" y="201"/>
                    </a:lnTo>
                    <a:lnTo>
                      <a:pt x="158" y="229"/>
                    </a:lnTo>
                    <a:lnTo>
                      <a:pt x="183" y="67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16" name="Freeform 18">
                <a:extLst>
                  <a:ext uri="{FF2B5EF4-FFF2-40B4-BE49-F238E27FC236}">
                    <a16:creationId xmlns:a16="http://schemas.microsoft.com/office/drawing/2014/main" id="{954E1F5F-B629-F145-8892-13BFA63F74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8094" y="2164816"/>
                <a:ext cx="354153" cy="536288"/>
              </a:xfrm>
              <a:custGeom>
                <a:avLst/>
                <a:gdLst>
                  <a:gd name="T0" fmla="*/ 5 w 248"/>
                  <a:gd name="T1" fmla="*/ 131 h 375"/>
                  <a:gd name="T2" fmla="*/ 1 w 248"/>
                  <a:gd name="T3" fmla="*/ 132 h 375"/>
                  <a:gd name="T4" fmla="*/ 0 w 248"/>
                  <a:gd name="T5" fmla="*/ 135 h 375"/>
                  <a:gd name="T6" fmla="*/ 1 w 248"/>
                  <a:gd name="T7" fmla="*/ 139 h 375"/>
                  <a:gd name="T8" fmla="*/ 2 w 248"/>
                  <a:gd name="T9" fmla="*/ 142 h 375"/>
                  <a:gd name="T10" fmla="*/ 3 w 248"/>
                  <a:gd name="T11" fmla="*/ 143 h 375"/>
                  <a:gd name="T12" fmla="*/ 7 w 248"/>
                  <a:gd name="T13" fmla="*/ 145 h 375"/>
                  <a:gd name="T14" fmla="*/ 160 w 248"/>
                  <a:gd name="T15" fmla="*/ 375 h 375"/>
                  <a:gd name="T16" fmla="*/ 163 w 248"/>
                  <a:gd name="T17" fmla="*/ 371 h 375"/>
                  <a:gd name="T18" fmla="*/ 164 w 248"/>
                  <a:gd name="T19" fmla="*/ 367 h 375"/>
                  <a:gd name="T20" fmla="*/ 164 w 248"/>
                  <a:gd name="T21" fmla="*/ 354 h 375"/>
                  <a:gd name="T22" fmla="*/ 164 w 248"/>
                  <a:gd name="T23" fmla="*/ 340 h 375"/>
                  <a:gd name="T24" fmla="*/ 164 w 248"/>
                  <a:gd name="T25" fmla="*/ 329 h 375"/>
                  <a:gd name="T26" fmla="*/ 167 w 248"/>
                  <a:gd name="T27" fmla="*/ 326 h 375"/>
                  <a:gd name="T28" fmla="*/ 174 w 248"/>
                  <a:gd name="T29" fmla="*/ 324 h 375"/>
                  <a:gd name="T30" fmla="*/ 176 w 248"/>
                  <a:gd name="T31" fmla="*/ 328 h 375"/>
                  <a:gd name="T32" fmla="*/ 180 w 248"/>
                  <a:gd name="T33" fmla="*/ 326 h 375"/>
                  <a:gd name="T34" fmla="*/ 185 w 248"/>
                  <a:gd name="T35" fmla="*/ 330 h 375"/>
                  <a:gd name="T36" fmla="*/ 188 w 248"/>
                  <a:gd name="T37" fmla="*/ 332 h 375"/>
                  <a:gd name="T38" fmla="*/ 191 w 248"/>
                  <a:gd name="T39" fmla="*/ 330 h 375"/>
                  <a:gd name="T40" fmla="*/ 197 w 248"/>
                  <a:gd name="T41" fmla="*/ 312 h 375"/>
                  <a:gd name="T42" fmla="*/ 202 w 248"/>
                  <a:gd name="T43" fmla="*/ 287 h 375"/>
                  <a:gd name="T44" fmla="*/ 248 w 248"/>
                  <a:gd name="T45" fmla="*/ 49 h 375"/>
                  <a:gd name="T46" fmla="*/ 134 w 248"/>
                  <a:gd name="T47" fmla="*/ 24 h 375"/>
                  <a:gd name="T48" fmla="*/ 42 w 248"/>
                  <a:gd name="T49" fmla="*/ 0 h 375"/>
                  <a:gd name="T50" fmla="*/ 8 w 248"/>
                  <a:gd name="T51" fmla="*/ 130 h 375"/>
                  <a:gd name="T52" fmla="*/ 5 w 248"/>
                  <a:gd name="T53" fmla="*/ 13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375">
                    <a:moveTo>
                      <a:pt x="5" y="131"/>
                    </a:moveTo>
                    <a:cubicBezTo>
                      <a:pt x="1" y="132"/>
                      <a:pt x="1" y="132"/>
                      <a:pt x="1" y="13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3" y="371"/>
                      <a:pt x="163" y="371"/>
                      <a:pt x="163" y="371"/>
                    </a:cubicBezTo>
                    <a:cubicBezTo>
                      <a:pt x="164" y="367"/>
                      <a:pt x="164" y="367"/>
                      <a:pt x="164" y="367"/>
                    </a:cubicBezTo>
                    <a:cubicBezTo>
                      <a:pt x="164" y="354"/>
                      <a:pt x="164" y="354"/>
                      <a:pt x="164" y="354"/>
                    </a:cubicBezTo>
                    <a:cubicBezTo>
                      <a:pt x="164" y="340"/>
                      <a:pt x="164" y="340"/>
                      <a:pt x="164" y="340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7" y="326"/>
                      <a:pt x="167" y="326"/>
                      <a:pt x="167" y="326"/>
                    </a:cubicBezTo>
                    <a:cubicBezTo>
                      <a:pt x="174" y="324"/>
                      <a:pt x="174" y="324"/>
                      <a:pt x="174" y="324"/>
                    </a:cubicBezTo>
                    <a:cubicBezTo>
                      <a:pt x="176" y="328"/>
                      <a:pt x="176" y="328"/>
                      <a:pt x="176" y="328"/>
                    </a:cubicBezTo>
                    <a:cubicBezTo>
                      <a:pt x="180" y="326"/>
                      <a:pt x="180" y="326"/>
                      <a:pt x="180" y="326"/>
                    </a:cubicBezTo>
                    <a:cubicBezTo>
                      <a:pt x="185" y="330"/>
                      <a:pt x="185" y="330"/>
                      <a:pt x="185" y="330"/>
                    </a:cubicBezTo>
                    <a:cubicBezTo>
                      <a:pt x="188" y="332"/>
                      <a:pt x="188" y="332"/>
                      <a:pt x="188" y="332"/>
                    </a:cubicBezTo>
                    <a:cubicBezTo>
                      <a:pt x="191" y="330"/>
                      <a:pt x="191" y="330"/>
                      <a:pt x="191" y="330"/>
                    </a:cubicBezTo>
                    <a:cubicBezTo>
                      <a:pt x="191" y="330"/>
                      <a:pt x="195" y="316"/>
                      <a:pt x="197" y="312"/>
                    </a:cubicBezTo>
                    <a:cubicBezTo>
                      <a:pt x="198" y="306"/>
                      <a:pt x="202" y="287"/>
                      <a:pt x="202" y="287"/>
                    </a:cubicBezTo>
                    <a:cubicBezTo>
                      <a:pt x="248" y="49"/>
                      <a:pt x="248" y="49"/>
                      <a:pt x="248" y="49"/>
                    </a:cubicBezTo>
                    <a:cubicBezTo>
                      <a:pt x="248" y="49"/>
                      <a:pt x="163" y="31"/>
                      <a:pt x="134" y="24"/>
                    </a:cubicBezTo>
                    <a:cubicBezTo>
                      <a:pt x="111" y="19"/>
                      <a:pt x="42" y="0"/>
                      <a:pt x="42" y="0"/>
                    </a:cubicBezTo>
                    <a:cubicBezTo>
                      <a:pt x="8" y="130"/>
                      <a:pt x="8" y="130"/>
                      <a:pt x="8" y="130"/>
                    </a:cubicBezTo>
                    <a:lnTo>
                      <a:pt x="5" y="13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18" name="Freeform 19">
                <a:extLst>
                  <a:ext uri="{FF2B5EF4-FFF2-40B4-BE49-F238E27FC236}">
                    <a16:creationId xmlns:a16="http://schemas.microsoft.com/office/drawing/2014/main" id="{78C13161-B16A-BE49-9CFB-0CF2A87981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8001" y="1830900"/>
                <a:ext cx="440161" cy="372704"/>
              </a:xfrm>
              <a:custGeom>
                <a:avLst/>
                <a:gdLst>
                  <a:gd name="T0" fmla="*/ 269 w 308"/>
                  <a:gd name="T1" fmla="*/ 182 h 261"/>
                  <a:gd name="T2" fmla="*/ 270 w 308"/>
                  <a:gd name="T3" fmla="*/ 175 h 261"/>
                  <a:gd name="T4" fmla="*/ 275 w 308"/>
                  <a:gd name="T5" fmla="*/ 171 h 261"/>
                  <a:gd name="T6" fmla="*/ 276 w 308"/>
                  <a:gd name="T7" fmla="*/ 159 h 261"/>
                  <a:gd name="T8" fmla="*/ 274 w 308"/>
                  <a:gd name="T9" fmla="*/ 154 h 261"/>
                  <a:gd name="T10" fmla="*/ 271 w 308"/>
                  <a:gd name="T11" fmla="*/ 153 h 261"/>
                  <a:gd name="T12" fmla="*/ 270 w 308"/>
                  <a:gd name="T13" fmla="*/ 145 h 261"/>
                  <a:gd name="T14" fmla="*/ 277 w 308"/>
                  <a:gd name="T15" fmla="*/ 137 h 261"/>
                  <a:gd name="T16" fmla="*/ 288 w 308"/>
                  <a:gd name="T17" fmla="*/ 125 h 261"/>
                  <a:gd name="T18" fmla="*/ 291 w 308"/>
                  <a:gd name="T19" fmla="*/ 120 h 261"/>
                  <a:gd name="T20" fmla="*/ 297 w 308"/>
                  <a:gd name="T21" fmla="*/ 111 h 261"/>
                  <a:gd name="T22" fmla="*/ 304 w 308"/>
                  <a:gd name="T23" fmla="*/ 104 h 261"/>
                  <a:gd name="T24" fmla="*/ 308 w 308"/>
                  <a:gd name="T25" fmla="*/ 98 h 261"/>
                  <a:gd name="T26" fmla="*/ 307 w 308"/>
                  <a:gd name="T27" fmla="*/ 90 h 261"/>
                  <a:gd name="T28" fmla="*/ 300 w 308"/>
                  <a:gd name="T29" fmla="*/ 83 h 261"/>
                  <a:gd name="T30" fmla="*/ 297 w 308"/>
                  <a:gd name="T31" fmla="*/ 74 h 261"/>
                  <a:gd name="T32" fmla="*/ 220 w 308"/>
                  <a:gd name="T33" fmla="*/ 56 h 261"/>
                  <a:gd name="T34" fmla="*/ 211 w 308"/>
                  <a:gd name="T35" fmla="*/ 56 h 261"/>
                  <a:gd name="T36" fmla="*/ 178 w 308"/>
                  <a:gd name="T37" fmla="*/ 58 h 261"/>
                  <a:gd name="T38" fmla="*/ 172 w 308"/>
                  <a:gd name="T39" fmla="*/ 57 h 261"/>
                  <a:gd name="T40" fmla="*/ 167 w 308"/>
                  <a:gd name="T41" fmla="*/ 58 h 261"/>
                  <a:gd name="T42" fmla="*/ 164 w 308"/>
                  <a:gd name="T43" fmla="*/ 56 h 261"/>
                  <a:gd name="T44" fmla="*/ 156 w 308"/>
                  <a:gd name="T45" fmla="*/ 55 h 261"/>
                  <a:gd name="T46" fmla="*/ 155 w 308"/>
                  <a:gd name="T47" fmla="*/ 52 h 261"/>
                  <a:gd name="T48" fmla="*/ 143 w 308"/>
                  <a:gd name="T49" fmla="*/ 49 h 261"/>
                  <a:gd name="T50" fmla="*/ 136 w 308"/>
                  <a:gd name="T51" fmla="*/ 46 h 261"/>
                  <a:gd name="T52" fmla="*/ 121 w 308"/>
                  <a:gd name="T53" fmla="*/ 49 h 261"/>
                  <a:gd name="T54" fmla="*/ 103 w 308"/>
                  <a:gd name="T55" fmla="*/ 40 h 261"/>
                  <a:gd name="T56" fmla="*/ 99 w 308"/>
                  <a:gd name="T57" fmla="*/ 12 h 261"/>
                  <a:gd name="T58" fmla="*/ 90 w 308"/>
                  <a:gd name="T59" fmla="*/ 10 h 261"/>
                  <a:gd name="T60" fmla="*/ 80 w 308"/>
                  <a:gd name="T61" fmla="*/ 4 h 261"/>
                  <a:gd name="T62" fmla="*/ 70 w 308"/>
                  <a:gd name="T63" fmla="*/ 0 h 261"/>
                  <a:gd name="T64" fmla="*/ 68 w 308"/>
                  <a:gd name="T65" fmla="*/ 13 h 261"/>
                  <a:gd name="T66" fmla="*/ 64 w 308"/>
                  <a:gd name="T67" fmla="*/ 28 h 261"/>
                  <a:gd name="T68" fmla="*/ 60 w 308"/>
                  <a:gd name="T69" fmla="*/ 38 h 261"/>
                  <a:gd name="T70" fmla="*/ 55 w 308"/>
                  <a:gd name="T71" fmla="*/ 50 h 261"/>
                  <a:gd name="T72" fmla="*/ 47 w 308"/>
                  <a:gd name="T73" fmla="*/ 67 h 261"/>
                  <a:gd name="T74" fmla="*/ 35 w 308"/>
                  <a:gd name="T75" fmla="*/ 98 h 261"/>
                  <a:gd name="T76" fmla="*/ 24 w 308"/>
                  <a:gd name="T77" fmla="*/ 120 h 261"/>
                  <a:gd name="T78" fmla="*/ 18 w 308"/>
                  <a:gd name="T79" fmla="*/ 130 h 261"/>
                  <a:gd name="T80" fmla="*/ 14 w 308"/>
                  <a:gd name="T81" fmla="*/ 136 h 261"/>
                  <a:gd name="T82" fmla="*/ 5 w 308"/>
                  <a:gd name="T83" fmla="*/ 148 h 261"/>
                  <a:gd name="T84" fmla="*/ 5 w 308"/>
                  <a:gd name="T85" fmla="*/ 160 h 261"/>
                  <a:gd name="T86" fmla="*/ 5 w 308"/>
                  <a:gd name="T87" fmla="*/ 164 h 261"/>
                  <a:gd name="T88" fmla="*/ 3 w 308"/>
                  <a:gd name="T89" fmla="*/ 169 h 261"/>
                  <a:gd name="T90" fmla="*/ 1 w 308"/>
                  <a:gd name="T91" fmla="*/ 174 h 261"/>
                  <a:gd name="T92" fmla="*/ 0 w 308"/>
                  <a:gd name="T93" fmla="*/ 187 h 261"/>
                  <a:gd name="T94" fmla="*/ 3 w 308"/>
                  <a:gd name="T95" fmla="*/ 193 h 261"/>
                  <a:gd name="T96" fmla="*/ 239 w 308"/>
                  <a:gd name="T97" fmla="*/ 25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8" h="261">
                    <a:moveTo>
                      <a:pt x="251" y="261"/>
                    </a:moveTo>
                    <a:cubicBezTo>
                      <a:pt x="269" y="182"/>
                      <a:pt x="269" y="182"/>
                      <a:pt x="269" y="182"/>
                    </a:cubicBezTo>
                    <a:cubicBezTo>
                      <a:pt x="269" y="177"/>
                      <a:pt x="269" y="177"/>
                      <a:pt x="269" y="177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5" y="173"/>
                      <a:pt x="275" y="173"/>
                      <a:pt x="275" y="173"/>
                    </a:cubicBezTo>
                    <a:cubicBezTo>
                      <a:pt x="275" y="171"/>
                      <a:pt x="275" y="171"/>
                      <a:pt x="275" y="171"/>
                    </a:cubicBezTo>
                    <a:cubicBezTo>
                      <a:pt x="276" y="167"/>
                      <a:pt x="276" y="167"/>
                      <a:pt x="276" y="167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7" y="157"/>
                      <a:pt x="277" y="157"/>
                      <a:pt x="277" y="157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73" y="154"/>
                      <a:pt x="273" y="154"/>
                      <a:pt x="273" y="154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69" y="150"/>
                      <a:pt x="269" y="150"/>
                      <a:pt x="269" y="150"/>
                    </a:cubicBezTo>
                    <a:cubicBezTo>
                      <a:pt x="270" y="145"/>
                      <a:pt x="270" y="145"/>
                      <a:pt x="270" y="145"/>
                    </a:cubicBezTo>
                    <a:cubicBezTo>
                      <a:pt x="271" y="142"/>
                      <a:pt x="271" y="142"/>
                      <a:pt x="271" y="142"/>
                    </a:cubicBezTo>
                    <a:cubicBezTo>
                      <a:pt x="277" y="137"/>
                      <a:pt x="277" y="137"/>
                      <a:pt x="277" y="137"/>
                    </a:cubicBezTo>
                    <a:cubicBezTo>
                      <a:pt x="285" y="129"/>
                      <a:pt x="285" y="129"/>
                      <a:pt x="285" y="129"/>
                    </a:cubicBezTo>
                    <a:cubicBezTo>
                      <a:pt x="288" y="125"/>
                      <a:pt x="288" y="125"/>
                      <a:pt x="288" y="125"/>
                    </a:cubicBezTo>
                    <a:cubicBezTo>
                      <a:pt x="289" y="121"/>
                      <a:pt x="289" y="121"/>
                      <a:pt x="289" y="121"/>
                    </a:cubicBezTo>
                    <a:cubicBezTo>
                      <a:pt x="291" y="120"/>
                      <a:pt x="291" y="120"/>
                      <a:pt x="291" y="120"/>
                    </a:cubicBezTo>
                    <a:cubicBezTo>
                      <a:pt x="293" y="115"/>
                      <a:pt x="293" y="115"/>
                      <a:pt x="293" y="115"/>
                    </a:cubicBezTo>
                    <a:cubicBezTo>
                      <a:pt x="297" y="111"/>
                      <a:pt x="297" y="111"/>
                      <a:pt x="297" y="111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07" y="90"/>
                      <a:pt x="307" y="90"/>
                      <a:pt x="307" y="90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297" y="78"/>
                      <a:pt x="297" y="78"/>
                      <a:pt x="297" y="78"/>
                    </a:cubicBezTo>
                    <a:cubicBezTo>
                      <a:pt x="297" y="74"/>
                      <a:pt x="297" y="74"/>
                      <a:pt x="297" y="74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216" y="57"/>
                      <a:pt x="216" y="57"/>
                      <a:pt x="216" y="57"/>
                    </a:cubicBezTo>
                    <a:cubicBezTo>
                      <a:pt x="211" y="56"/>
                      <a:pt x="211" y="56"/>
                      <a:pt x="211" y="56"/>
                    </a:cubicBezTo>
                    <a:cubicBezTo>
                      <a:pt x="207" y="57"/>
                      <a:pt x="207" y="57"/>
                      <a:pt x="207" y="57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7" y="58"/>
                      <a:pt x="167" y="58"/>
                      <a:pt x="167" y="58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5" y="52"/>
                      <a:pt x="155" y="52"/>
                      <a:pt x="155" y="52"/>
                    </a:cubicBezTo>
                    <a:cubicBezTo>
                      <a:pt x="151" y="51"/>
                      <a:pt x="151" y="51"/>
                      <a:pt x="151" y="51"/>
                    </a:cubicBezTo>
                    <a:cubicBezTo>
                      <a:pt x="143" y="49"/>
                      <a:pt x="143" y="49"/>
                      <a:pt x="143" y="49"/>
                    </a:cubicBezTo>
                    <a:cubicBezTo>
                      <a:pt x="138" y="47"/>
                      <a:pt x="138" y="47"/>
                      <a:pt x="138" y="47"/>
                    </a:cubicBezTo>
                    <a:cubicBezTo>
                      <a:pt x="136" y="46"/>
                      <a:pt x="136" y="46"/>
                      <a:pt x="136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3" y="40"/>
                      <a:pt x="106" y="33"/>
                      <a:pt x="105" y="24"/>
                    </a:cubicBezTo>
                    <a:cubicBezTo>
                      <a:pt x="104" y="14"/>
                      <a:pt x="99" y="12"/>
                      <a:pt x="99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4"/>
                      <a:pt x="85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4"/>
                      <a:pt x="22" y="124"/>
                      <a:pt x="22" y="124"/>
                    </a:cubicBezTo>
                    <a:cubicBezTo>
                      <a:pt x="18" y="130"/>
                      <a:pt x="18" y="130"/>
                      <a:pt x="18" y="130"/>
                    </a:cubicBezTo>
                    <a:cubicBezTo>
                      <a:pt x="15" y="133"/>
                      <a:pt x="15" y="133"/>
                      <a:pt x="15" y="133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147" y="234"/>
                      <a:pt x="147" y="234"/>
                      <a:pt x="147" y="234"/>
                    </a:cubicBezTo>
                    <a:cubicBezTo>
                      <a:pt x="147" y="234"/>
                      <a:pt x="216" y="253"/>
                      <a:pt x="239" y="258"/>
                    </a:cubicBezTo>
                    <a:cubicBezTo>
                      <a:pt x="242" y="259"/>
                      <a:pt x="246" y="260"/>
                      <a:pt x="251" y="261"/>
                    </a:cubicBez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25" name="Freeform 20">
                <a:extLst>
                  <a:ext uri="{FF2B5EF4-FFF2-40B4-BE49-F238E27FC236}">
                    <a16:creationId xmlns:a16="http://schemas.microsoft.com/office/drawing/2014/main" id="{AB16F0B2-4A66-3947-AEA4-A978215CC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7212" y="1731400"/>
                <a:ext cx="325483" cy="532915"/>
              </a:xfrm>
              <a:custGeom>
                <a:avLst/>
                <a:gdLst>
                  <a:gd name="T0" fmla="*/ 46 w 228"/>
                  <a:gd name="T1" fmla="*/ 143 h 373"/>
                  <a:gd name="T2" fmla="*/ 49 w 228"/>
                  <a:gd name="T3" fmla="*/ 152 h 373"/>
                  <a:gd name="T4" fmla="*/ 56 w 228"/>
                  <a:gd name="T5" fmla="*/ 159 h 373"/>
                  <a:gd name="T6" fmla="*/ 57 w 228"/>
                  <a:gd name="T7" fmla="*/ 167 h 373"/>
                  <a:gd name="T8" fmla="*/ 53 w 228"/>
                  <a:gd name="T9" fmla="*/ 173 h 373"/>
                  <a:gd name="T10" fmla="*/ 46 w 228"/>
                  <a:gd name="T11" fmla="*/ 180 h 373"/>
                  <a:gd name="T12" fmla="*/ 40 w 228"/>
                  <a:gd name="T13" fmla="*/ 189 h 373"/>
                  <a:gd name="T14" fmla="*/ 37 w 228"/>
                  <a:gd name="T15" fmla="*/ 194 h 373"/>
                  <a:gd name="T16" fmla="*/ 26 w 228"/>
                  <a:gd name="T17" fmla="*/ 206 h 373"/>
                  <a:gd name="T18" fmla="*/ 19 w 228"/>
                  <a:gd name="T19" fmla="*/ 214 h 373"/>
                  <a:gd name="T20" fmla="*/ 20 w 228"/>
                  <a:gd name="T21" fmla="*/ 222 h 373"/>
                  <a:gd name="T22" fmla="*/ 23 w 228"/>
                  <a:gd name="T23" fmla="*/ 223 h 373"/>
                  <a:gd name="T24" fmla="*/ 25 w 228"/>
                  <a:gd name="T25" fmla="*/ 228 h 373"/>
                  <a:gd name="T26" fmla="*/ 24 w 228"/>
                  <a:gd name="T27" fmla="*/ 240 h 373"/>
                  <a:gd name="T28" fmla="*/ 19 w 228"/>
                  <a:gd name="T29" fmla="*/ 244 h 373"/>
                  <a:gd name="T30" fmla="*/ 18 w 228"/>
                  <a:gd name="T31" fmla="*/ 251 h 373"/>
                  <a:gd name="T32" fmla="*/ 102 w 228"/>
                  <a:gd name="T33" fmla="*/ 352 h 373"/>
                  <a:gd name="T34" fmla="*/ 228 w 228"/>
                  <a:gd name="T35" fmla="*/ 256 h 373"/>
                  <a:gd name="T36" fmla="*/ 224 w 228"/>
                  <a:gd name="T37" fmla="*/ 252 h 373"/>
                  <a:gd name="T38" fmla="*/ 223 w 228"/>
                  <a:gd name="T39" fmla="*/ 247 h 373"/>
                  <a:gd name="T40" fmla="*/ 218 w 228"/>
                  <a:gd name="T41" fmla="*/ 241 h 373"/>
                  <a:gd name="T42" fmla="*/ 213 w 228"/>
                  <a:gd name="T43" fmla="*/ 246 h 373"/>
                  <a:gd name="T44" fmla="*/ 202 w 228"/>
                  <a:gd name="T45" fmla="*/ 248 h 373"/>
                  <a:gd name="T46" fmla="*/ 189 w 228"/>
                  <a:gd name="T47" fmla="*/ 245 h 373"/>
                  <a:gd name="T48" fmla="*/ 184 w 228"/>
                  <a:gd name="T49" fmla="*/ 247 h 373"/>
                  <a:gd name="T50" fmla="*/ 179 w 228"/>
                  <a:gd name="T51" fmla="*/ 247 h 373"/>
                  <a:gd name="T52" fmla="*/ 171 w 228"/>
                  <a:gd name="T53" fmla="*/ 244 h 373"/>
                  <a:gd name="T54" fmla="*/ 168 w 228"/>
                  <a:gd name="T55" fmla="*/ 247 h 373"/>
                  <a:gd name="T56" fmla="*/ 164 w 228"/>
                  <a:gd name="T57" fmla="*/ 249 h 373"/>
                  <a:gd name="T58" fmla="*/ 162 w 228"/>
                  <a:gd name="T59" fmla="*/ 242 h 373"/>
                  <a:gd name="T60" fmla="*/ 160 w 228"/>
                  <a:gd name="T61" fmla="*/ 232 h 373"/>
                  <a:gd name="T62" fmla="*/ 156 w 228"/>
                  <a:gd name="T63" fmla="*/ 226 h 373"/>
                  <a:gd name="T64" fmla="*/ 149 w 228"/>
                  <a:gd name="T65" fmla="*/ 220 h 373"/>
                  <a:gd name="T66" fmla="*/ 149 w 228"/>
                  <a:gd name="T67" fmla="*/ 213 h 373"/>
                  <a:gd name="T68" fmla="*/ 145 w 228"/>
                  <a:gd name="T69" fmla="*/ 204 h 373"/>
                  <a:gd name="T70" fmla="*/ 145 w 228"/>
                  <a:gd name="T71" fmla="*/ 195 h 373"/>
                  <a:gd name="T72" fmla="*/ 142 w 228"/>
                  <a:gd name="T73" fmla="*/ 183 h 373"/>
                  <a:gd name="T74" fmla="*/ 139 w 228"/>
                  <a:gd name="T75" fmla="*/ 179 h 373"/>
                  <a:gd name="T76" fmla="*/ 133 w 228"/>
                  <a:gd name="T77" fmla="*/ 182 h 373"/>
                  <a:gd name="T78" fmla="*/ 127 w 228"/>
                  <a:gd name="T79" fmla="*/ 186 h 373"/>
                  <a:gd name="T80" fmla="*/ 125 w 228"/>
                  <a:gd name="T81" fmla="*/ 183 h 373"/>
                  <a:gd name="T82" fmla="*/ 119 w 228"/>
                  <a:gd name="T83" fmla="*/ 179 h 373"/>
                  <a:gd name="T84" fmla="*/ 125 w 228"/>
                  <a:gd name="T85" fmla="*/ 168 h 373"/>
                  <a:gd name="T86" fmla="*/ 129 w 228"/>
                  <a:gd name="T87" fmla="*/ 166 h 373"/>
                  <a:gd name="T88" fmla="*/ 128 w 228"/>
                  <a:gd name="T89" fmla="*/ 154 h 373"/>
                  <a:gd name="T90" fmla="*/ 134 w 228"/>
                  <a:gd name="T91" fmla="*/ 141 h 373"/>
                  <a:gd name="T92" fmla="*/ 137 w 228"/>
                  <a:gd name="T93" fmla="*/ 131 h 373"/>
                  <a:gd name="T94" fmla="*/ 128 w 228"/>
                  <a:gd name="T95" fmla="*/ 128 h 373"/>
                  <a:gd name="T96" fmla="*/ 123 w 228"/>
                  <a:gd name="T97" fmla="*/ 118 h 373"/>
                  <a:gd name="T98" fmla="*/ 119 w 228"/>
                  <a:gd name="T99" fmla="*/ 106 h 373"/>
                  <a:gd name="T100" fmla="*/ 109 w 228"/>
                  <a:gd name="T101" fmla="*/ 93 h 373"/>
                  <a:gd name="T102" fmla="*/ 104 w 228"/>
                  <a:gd name="T103" fmla="*/ 82 h 373"/>
                  <a:gd name="T104" fmla="*/ 101 w 228"/>
                  <a:gd name="T105" fmla="*/ 76 h 373"/>
                  <a:gd name="T106" fmla="*/ 101 w 228"/>
                  <a:gd name="T107" fmla="*/ 69 h 373"/>
                  <a:gd name="T108" fmla="*/ 97 w 228"/>
                  <a:gd name="T109" fmla="*/ 62 h 373"/>
                  <a:gd name="T110" fmla="*/ 98 w 228"/>
                  <a:gd name="T111" fmla="*/ 48 h 373"/>
                  <a:gd name="T112" fmla="*/ 104 w 228"/>
                  <a:gd name="T113" fmla="*/ 25 h 373"/>
                  <a:gd name="T114" fmla="*/ 108 w 228"/>
                  <a:gd name="T115" fmla="*/ 8 h 373"/>
                  <a:gd name="T116" fmla="*/ 47 w 228"/>
                  <a:gd name="T117" fmla="*/ 12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8" h="373">
                    <a:moveTo>
                      <a:pt x="48" y="132"/>
                    </a:moveTo>
                    <a:cubicBezTo>
                      <a:pt x="48" y="138"/>
                      <a:pt x="46" y="143"/>
                      <a:pt x="46" y="143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9" y="152"/>
                      <a:pt x="49" y="152"/>
                      <a:pt x="49" y="152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42" y="184"/>
                      <a:pt x="42" y="184"/>
                      <a:pt x="42" y="184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4" y="198"/>
                      <a:pt x="34" y="198"/>
                      <a:pt x="34" y="198"/>
                    </a:cubicBezTo>
                    <a:cubicBezTo>
                      <a:pt x="26" y="206"/>
                      <a:pt x="26" y="206"/>
                      <a:pt x="26" y="20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8" y="219"/>
                      <a:pt x="18" y="219"/>
                      <a:pt x="18" y="219"/>
                    </a:cubicBezTo>
                    <a:cubicBezTo>
                      <a:pt x="20" y="222"/>
                      <a:pt x="20" y="222"/>
                      <a:pt x="20" y="222"/>
                    </a:cubicBezTo>
                    <a:cubicBezTo>
                      <a:pt x="22" y="223"/>
                      <a:pt x="22" y="223"/>
                      <a:pt x="22" y="223"/>
                    </a:cubicBezTo>
                    <a:cubicBezTo>
                      <a:pt x="23" y="223"/>
                      <a:pt x="23" y="223"/>
                      <a:pt x="23" y="223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8"/>
                      <a:pt x="25" y="228"/>
                      <a:pt x="25" y="228"/>
                    </a:cubicBezTo>
                    <a:cubicBezTo>
                      <a:pt x="25" y="236"/>
                      <a:pt x="25" y="236"/>
                      <a:pt x="25" y="236"/>
                    </a:cubicBezTo>
                    <a:cubicBezTo>
                      <a:pt x="24" y="240"/>
                      <a:pt x="24" y="240"/>
                      <a:pt x="24" y="240"/>
                    </a:cubicBezTo>
                    <a:cubicBezTo>
                      <a:pt x="24" y="242"/>
                      <a:pt x="24" y="242"/>
                      <a:pt x="24" y="242"/>
                    </a:cubicBezTo>
                    <a:cubicBezTo>
                      <a:pt x="19" y="244"/>
                      <a:pt x="19" y="244"/>
                      <a:pt x="19" y="244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35" y="338"/>
                      <a:pt x="102" y="352"/>
                      <a:pt x="102" y="352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26" y="254"/>
                      <a:pt x="226" y="254"/>
                      <a:pt x="226" y="254"/>
                    </a:cubicBezTo>
                    <a:cubicBezTo>
                      <a:pt x="224" y="252"/>
                      <a:pt x="224" y="252"/>
                      <a:pt x="224" y="252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1" y="244"/>
                      <a:pt x="221" y="244"/>
                      <a:pt x="221" y="244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2" y="248"/>
                      <a:pt x="202" y="248"/>
                      <a:pt x="202" y="248"/>
                    </a:cubicBezTo>
                    <a:cubicBezTo>
                      <a:pt x="197" y="246"/>
                      <a:pt x="197" y="246"/>
                      <a:pt x="197" y="246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5" y="245"/>
                      <a:pt x="185" y="245"/>
                      <a:pt x="185" y="245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184" y="249"/>
                      <a:pt x="184" y="249"/>
                      <a:pt x="184" y="249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1" y="244"/>
                      <a:pt x="171" y="244"/>
                      <a:pt x="171" y="244"/>
                    </a:cubicBezTo>
                    <a:cubicBezTo>
                      <a:pt x="169" y="244"/>
                      <a:pt x="169" y="244"/>
                      <a:pt x="169" y="244"/>
                    </a:cubicBezTo>
                    <a:cubicBezTo>
                      <a:pt x="168" y="247"/>
                      <a:pt x="168" y="247"/>
                      <a:pt x="168" y="247"/>
                    </a:cubicBezTo>
                    <a:cubicBezTo>
                      <a:pt x="168" y="249"/>
                      <a:pt x="168" y="249"/>
                      <a:pt x="168" y="249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2" y="245"/>
                      <a:pt x="162" y="245"/>
                      <a:pt x="162" y="245"/>
                    </a:cubicBezTo>
                    <a:cubicBezTo>
                      <a:pt x="162" y="242"/>
                      <a:pt x="162" y="242"/>
                      <a:pt x="162" y="242"/>
                    </a:cubicBezTo>
                    <a:cubicBezTo>
                      <a:pt x="162" y="238"/>
                      <a:pt x="162" y="238"/>
                      <a:pt x="162" y="238"/>
                    </a:cubicBezTo>
                    <a:cubicBezTo>
                      <a:pt x="160" y="232"/>
                      <a:pt x="160" y="232"/>
                      <a:pt x="160" y="232"/>
                    </a:cubicBezTo>
                    <a:cubicBezTo>
                      <a:pt x="160" y="226"/>
                      <a:pt x="160" y="226"/>
                      <a:pt x="160" y="226"/>
                    </a:cubicBezTo>
                    <a:cubicBezTo>
                      <a:pt x="156" y="226"/>
                      <a:pt x="156" y="226"/>
                      <a:pt x="156" y="226"/>
                    </a:cubicBezTo>
                    <a:cubicBezTo>
                      <a:pt x="151" y="223"/>
                      <a:pt x="151" y="223"/>
                      <a:pt x="151" y="223"/>
                    </a:cubicBezTo>
                    <a:cubicBezTo>
                      <a:pt x="149" y="220"/>
                      <a:pt x="149" y="220"/>
                      <a:pt x="149" y="220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49" y="208"/>
                      <a:pt x="149" y="208"/>
                      <a:pt x="149" y="208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45" y="201"/>
                      <a:pt x="145" y="201"/>
                      <a:pt x="145" y="201"/>
                    </a:cubicBezTo>
                    <a:cubicBezTo>
                      <a:pt x="145" y="195"/>
                      <a:pt x="145" y="195"/>
                      <a:pt x="145" y="195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2"/>
                      <a:pt x="133" y="182"/>
                      <a:pt x="133" y="182"/>
                    </a:cubicBezTo>
                    <a:cubicBezTo>
                      <a:pt x="130" y="183"/>
                      <a:pt x="130" y="183"/>
                      <a:pt x="130" y="183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5" y="186"/>
                      <a:pt x="125" y="186"/>
                      <a:pt x="125" y="186"/>
                    </a:cubicBezTo>
                    <a:cubicBezTo>
                      <a:pt x="125" y="183"/>
                      <a:pt x="125" y="183"/>
                      <a:pt x="125" y="183"/>
                    </a:cubicBezTo>
                    <a:cubicBezTo>
                      <a:pt x="121" y="181"/>
                      <a:pt x="121" y="181"/>
                      <a:pt x="121" y="181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31" y="147"/>
                      <a:pt x="131" y="147"/>
                      <a:pt x="131" y="147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7" y="131"/>
                      <a:pt x="137" y="131"/>
                      <a:pt x="137" y="131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99" y="64"/>
                      <a:pt x="99" y="64"/>
                      <a:pt x="99" y="64"/>
                    </a:cubicBezTo>
                    <a:cubicBezTo>
                      <a:pt x="97" y="62"/>
                      <a:pt x="97" y="62"/>
                      <a:pt x="97" y="62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52" y="114"/>
                      <a:pt x="47" y="120"/>
                    </a:cubicBezTo>
                    <a:cubicBezTo>
                      <a:pt x="43" y="127"/>
                      <a:pt x="48" y="125"/>
                      <a:pt x="48" y="13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4" name="Freeform 21">
                <a:extLst>
                  <a:ext uri="{FF2B5EF4-FFF2-40B4-BE49-F238E27FC236}">
                    <a16:creationId xmlns:a16="http://schemas.microsoft.com/office/drawing/2014/main" id="{C2B59C12-6D16-9B4A-8E12-7C48DB90C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501" y="1743205"/>
                <a:ext cx="558212" cy="360899"/>
              </a:xfrm>
              <a:custGeom>
                <a:avLst/>
                <a:gdLst>
                  <a:gd name="T0" fmla="*/ 184 w 391"/>
                  <a:gd name="T1" fmla="*/ 33 h 252"/>
                  <a:gd name="T2" fmla="*/ 9 w 391"/>
                  <a:gd name="T3" fmla="*/ 10 h 252"/>
                  <a:gd name="T4" fmla="*/ 4 w 391"/>
                  <a:gd name="T5" fmla="*/ 28 h 252"/>
                  <a:gd name="T6" fmla="*/ 0 w 391"/>
                  <a:gd name="T7" fmla="*/ 51 h 252"/>
                  <a:gd name="T8" fmla="*/ 2 w 391"/>
                  <a:gd name="T9" fmla="*/ 56 h 252"/>
                  <a:gd name="T10" fmla="*/ 4 w 391"/>
                  <a:gd name="T11" fmla="*/ 64 h 252"/>
                  <a:gd name="T12" fmla="*/ 7 w 391"/>
                  <a:gd name="T13" fmla="*/ 71 h 252"/>
                  <a:gd name="T14" fmla="*/ 11 w 391"/>
                  <a:gd name="T15" fmla="*/ 80 h 252"/>
                  <a:gd name="T16" fmla="*/ 17 w 391"/>
                  <a:gd name="T17" fmla="*/ 93 h 252"/>
                  <a:gd name="T18" fmla="*/ 25 w 391"/>
                  <a:gd name="T19" fmla="*/ 103 h 252"/>
                  <a:gd name="T20" fmla="*/ 28 w 391"/>
                  <a:gd name="T21" fmla="*/ 116 h 252"/>
                  <a:gd name="T22" fmla="*/ 31 w 391"/>
                  <a:gd name="T23" fmla="*/ 121 h 252"/>
                  <a:gd name="T24" fmla="*/ 40 w 391"/>
                  <a:gd name="T25" fmla="*/ 127 h 252"/>
                  <a:gd name="T26" fmla="*/ 34 w 391"/>
                  <a:gd name="T27" fmla="*/ 139 h 252"/>
                  <a:gd name="T28" fmla="*/ 30 w 391"/>
                  <a:gd name="T29" fmla="*/ 152 h 252"/>
                  <a:gd name="T30" fmla="*/ 31 w 391"/>
                  <a:gd name="T31" fmla="*/ 160 h 252"/>
                  <a:gd name="T32" fmla="*/ 25 w 391"/>
                  <a:gd name="T33" fmla="*/ 164 h 252"/>
                  <a:gd name="T34" fmla="*/ 24 w 391"/>
                  <a:gd name="T35" fmla="*/ 173 h 252"/>
                  <a:gd name="T36" fmla="*/ 28 w 391"/>
                  <a:gd name="T37" fmla="*/ 178 h 252"/>
                  <a:gd name="T38" fmla="*/ 33 w 391"/>
                  <a:gd name="T39" fmla="*/ 175 h 252"/>
                  <a:gd name="T40" fmla="*/ 38 w 391"/>
                  <a:gd name="T41" fmla="*/ 174 h 252"/>
                  <a:gd name="T42" fmla="*/ 44 w 391"/>
                  <a:gd name="T43" fmla="*/ 171 h 252"/>
                  <a:gd name="T44" fmla="*/ 47 w 391"/>
                  <a:gd name="T45" fmla="*/ 179 h 252"/>
                  <a:gd name="T46" fmla="*/ 48 w 391"/>
                  <a:gd name="T47" fmla="*/ 193 h 252"/>
                  <a:gd name="T48" fmla="*/ 52 w 391"/>
                  <a:gd name="T49" fmla="*/ 200 h 252"/>
                  <a:gd name="T50" fmla="*/ 52 w 391"/>
                  <a:gd name="T51" fmla="*/ 210 h 252"/>
                  <a:gd name="T52" fmla="*/ 54 w 391"/>
                  <a:gd name="T53" fmla="*/ 215 h 252"/>
                  <a:gd name="T54" fmla="*/ 63 w 391"/>
                  <a:gd name="T55" fmla="*/ 218 h 252"/>
                  <a:gd name="T56" fmla="*/ 65 w 391"/>
                  <a:gd name="T57" fmla="*/ 230 h 252"/>
                  <a:gd name="T58" fmla="*/ 65 w 391"/>
                  <a:gd name="T59" fmla="*/ 237 h 252"/>
                  <a:gd name="T60" fmla="*/ 71 w 391"/>
                  <a:gd name="T61" fmla="*/ 241 h 252"/>
                  <a:gd name="T62" fmla="*/ 72 w 391"/>
                  <a:gd name="T63" fmla="*/ 236 h 252"/>
                  <a:gd name="T64" fmla="*/ 77 w 391"/>
                  <a:gd name="T65" fmla="*/ 236 h 252"/>
                  <a:gd name="T66" fmla="*/ 87 w 391"/>
                  <a:gd name="T67" fmla="*/ 241 h 252"/>
                  <a:gd name="T68" fmla="*/ 88 w 391"/>
                  <a:gd name="T69" fmla="*/ 237 h 252"/>
                  <a:gd name="T70" fmla="*/ 100 w 391"/>
                  <a:gd name="T71" fmla="*/ 238 h 252"/>
                  <a:gd name="T72" fmla="*/ 115 w 391"/>
                  <a:gd name="T73" fmla="*/ 241 h 252"/>
                  <a:gd name="T74" fmla="*/ 117 w 391"/>
                  <a:gd name="T75" fmla="*/ 233 h 252"/>
                  <a:gd name="T76" fmla="*/ 124 w 391"/>
                  <a:gd name="T77" fmla="*/ 236 h 252"/>
                  <a:gd name="T78" fmla="*/ 127 w 391"/>
                  <a:gd name="T79" fmla="*/ 243 h 252"/>
                  <a:gd name="T80" fmla="*/ 129 w 391"/>
                  <a:gd name="T81" fmla="*/ 246 h 252"/>
                  <a:gd name="T82" fmla="*/ 136 w 391"/>
                  <a:gd name="T83" fmla="*/ 221 h 252"/>
                  <a:gd name="T84" fmla="*/ 373 w 391"/>
                  <a:gd name="T85" fmla="*/ 252 h 252"/>
                  <a:gd name="T86" fmla="*/ 391 w 391"/>
                  <a:gd name="T87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1" h="252">
                    <a:moveTo>
                      <a:pt x="391" y="60"/>
                    </a:moveTo>
                    <a:cubicBezTo>
                      <a:pt x="391" y="60"/>
                      <a:pt x="243" y="42"/>
                      <a:pt x="184" y="33"/>
                    </a:cubicBezTo>
                    <a:cubicBezTo>
                      <a:pt x="112" y="22"/>
                      <a:pt x="11" y="0"/>
                      <a:pt x="11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1" y="146"/>
                      <a:pt x="31" y="146"/>
                      <a:pt x="31" y="146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28" y="160"/>
                      <a:pt x="28" y="160"/>
                      <a:pt x="28" y="160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8" y="175"/>
                      <a:pt x="28" y="175"/>
                      <a:pt x="28" y="175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0" y="178"/>
                      <a:pt x="30" y="178"/>
                      <a:pt x="30" y="178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8" y="174"/>
                      <a:pt x="38" y="174"/>
                      <a:pt x="38" y="174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4" y="171"/>
                      <a:pt x="44" y="171"/>
                      <a:pt x="44" y="171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52" y="200"/>
                      <a:pt x="52" y="200"/>
                      <a:pt x="52" y="200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0"/>
                      <a:pt x="52" y="210"/>
                      <a:pt x="52" y="210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5"/>
                      <a:pt x="54" y="215"/>
                      <a:pt x="54" y="215"/>
                    </a:cubicBezTo>
                    <a:cubicBezTo>
                      <a:pt x="59" y="218"/>
                      <a:pt x="59" y="218"/>
                      <a:pt x="59" y="218"/>
                    </a:cubicBezTo>
                    <a:cubicBezTo>
                      <a:pt x="63" y="218"/>
                      <a:pt x="63" y="218"/>
                      <a:pt x="63" y="218"/>
                    </a:cubicBezTo>
                    <a:cubicBezTo>
                      <a:pt x="63" y="224"/>
                      <a:pt x="63" y="224"/>
                      <a:pt x="63" y="224"/>
                    </a:cubicBezTo>
                    <a:cubicBezTo>
                      <a:pt x="65" y="230"/>
                      <a:pt x="65" y="230"/>
                      <a:pt x="65" y="230"/>
                    </a:cubicBezTo>
                    <a:cubicBezTo>
                      <a:pt x="65" y="234"/>
                      <a:pt x="65" y="234"/>
                      <a:pt x="65" y="234"/>
                    </a:cubicBezTo>
                    <a:cubicBezTo>
                      <a:pt x="65" y="237"/>
                      <a:pt x="65" y="237"/>
                      <a:pt x="65" y="237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71" y="241"/>
                      <a:pt x="71" y="241"/>
                      <a:pt x="71" y="241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4" y="236"/>
                      <a:pt x="74" y="236"/>
                      <a:pt x="74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82" y="239"/>
                      <a:pt x="82" y="239"/>
                      <a:pt x="82" y="239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8" y="237"/>
                      <a:pt x="88" y="237"/>
                      <a:pt x="88" y="237"/>
                    </a:cubicBezTo>
                    <a:cubicBezTo>
                      <a:pt x="92" y="237"/>
                      <a:pt x="92" y="237"/>
                      <a:pt x="92" y="237"/>
                    </a:cubicBezTo>
                    <a:cubicBezTo>
                      <a:pt x="100" y="238"/>
                      <a:pt x="100" y="238"/>
                      <a:pt x="100" y="238"/>
                    </a:cubicBezTo>
                    <a:cubicBezTo>
                      <a:pt x="105" y="240"/>
                      <a:pt x="105" y="240"/>
                      <a:pt x="105" y="240"/>
                    </a:cubicBezTo>
                    <a:cubicBezTo>
                      <a:pt x="115" y="241"/>
                      <a:pt x="115" y="241"/>
                      <a:pt x="115" y="241"/>
                    </a:cubicBezTo>
                    <a:cubicBezTo>
                      <a:pt x="116" y="238"/>
                      <a:pt x="116" y="238"/>
                      <a:pt x="116" y="238"/>
                    </a:cubicBezTo>
                    <a:cubicBezTo>
                      <a:pt x="117" y="233"/>
                      <a:pt x="117" y="233"/>
                      <a:pt x="117" y="233"/>
                    </a:cubicBezTo>
                    <a:cubicBezTo>
                      <a:pt x="121" y="233"/>
                      <a:pt x="121" y="233"/>
                      <a:pt x="121" y="233"/>
                    </a:cubicBezTo>
                    <a:cubicBezTo>
                      <a:pt x="124" y="236"/>
                      <a:pt x="124" y="236"/>
                      <a:pt x="124" y="236"/>
                    </a:cubicBezTo>
                    <a:cubicBezTo>
                      <a:pt x="126" y="239"/>
                      <a:pt x="126" y="239"/>
                      <a:pt x="126" y="239"/>
                    </a:cubicBezTo>
                    <a:cubicBezTo>
                      <a:pt x="127" y="243"/>
                      <a:pt x="127" y="243"/>
                      <a:pt x="127" y="243"/>
                    </a:cubicBezTo>
                    <a:cubicBezTo>
                      <a:pt x="127" y="244"/>
                      <a:pt x="127" y="244"/>
                      <a:pt x="127" y="244"/>
                    </a:cubicBezTo>
                    <a:cubicBezTo>
                      <a:pt x="129" y="246"/>
                      <a:pt x="129" y="246"/>
                      <a:pt x="129" y="246"/>
                    </a:cubicBezTo>
                    <a:cubicBezTo>
                      <a:pt x="131" y="248"/>
                      <a:pt x="131" y="248"/>
                      <a:pt x="131" y="248"/>
                    </a:cubicBezTo>
                    <a:cubicBezTo>
                      <a:pt x="136" y="221"/>
                      <a:pt x="136" y="221"/>
                      <a:pt x="136" y="221"/>
                    </a:cubicBezTo>
                    <a:cubicBezTo>
                      <a:pt x="372" y="252"/>
                      <a:pt x="372" y="252"/>
                      <a:pt x="372" y="252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77" y="207"/>
                      <a:pt x="377" y="207"/>
                      <a:pt x="377" y="207"/>
                    </a:cubicBezTo>
                    <a:lnTo>
                      <a:pt x="391" y="6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5" name="Freeform 22">
                <a:extLst>
                  <a:ext uri="{FF2B5EF4-FFF2-40B4-BE49-F238E27FC236}">
                    <a16:creationId xmlns:a16="http://schemas.microsoft.com/office/drawing/2014/main" id="{0770329A-4999-A846-A7EC-25C182BA2B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97045" y="1787053"/>
                <a:ext cx="197314" cy="315365"/>
              </a:xfrm>
              <a:custGeom>
                <a:avLst/>
                <a:gdLst>
                  <a:gd name="T0" fmla="*/ 34 w 117"/>
                  <a:gd name="T1" fmla="*/ 182 h 187"/>
                  <a:gd name="T2" fmla="*/ 34 w 117"/>
                  <a:gd name="T3" fmla="*/ 176 h 187"/>
                  <a:gd name="T4" fmla="*/ 37 w 117"/>
                  <a:gd name="T5" fmla="*/ 171 h 187"/>
                  <a:gd name="T6" fmla="*/ 40 w 117"/>
                  <a:gd name="T7" fmla="*/ 166 h 187"/>
                  <a:gd name="T8" fmla="*/ 44 w 117"/>
                  <a:gd name="T9" fmla="*/ 161 h 187"/>
                  <a:gd name="T10" fmla="*/ 40 w 117"/>
                  <a:gd name="T11" fmla="*/ 159 h 187"/>
                  <a:gd name="T12" fmla="*/ 42 w 117"/>
                  <a:gd name="T13" fmla="*/ 155 h 187"/>
                  <a:gd name="T14" fmla="*/ 45 w 117"/>
                  <a:gd name="T15" fmla="*/ 155 h 187"/>
                  <a:gd name="T16" fmla="*/ 48 w 117"/>
                  <a:gd name="T17" fmla="*/ 150 h 187"/>
                  <a:gd name="T18" fmla="*/ 52 w 117"/>
                  <a:gd name="T19" fmla="*/ 153 h 187"/>
                  <a:gd name="T20" fmla="*/ 51 w 117"/>
                  <a:gd name="T21" fmla="*/ 149 h 187"/>
                  <a:gd name="T22" fmla="*/ 56 w 117"/>
                  <a:gd name="T23" fmla="*/ 148 h 187"/>
                  <a:gd name="T24" fmla="*/ 59 w 117"/>
                  <a:gd name="T25" fmla="*/ 139 h 187"/>
                  <a:gd name="T26" fmla="*/ 67 w 117"/>
                  <a:gd name="T27" fmla="*/ 141 h 187"/>
                  <a:gd name="T28" fmla="*/ 68 w 117"/>
                  <a:gd name="T29" fmla="*/ 132 h 187"/>
                  <a:gd name="T30" fmla="*/ 68 w 117"/>
                  <a:gd name="T31" fmla="*/ 123 h 187"/>
                  <a:gd name="T32" fmla="*/ 69 w 117"/>
                  <a:gd name="T33" fmla="*/ 116 h 187"/>
                  <a:gd name="T34" fmla="*/ 79 w 117"/>
                  <a:gd name="T35" fmla="*/ 122 h 187"/>
                  <a:gd name="T36" fmla="*/ 81 w 117"/>
                  <a:gd name="T37" fmla="*/ 115 h 187"/>
                  <a:gd name="T38" fmla="*/ 84 w 117"/>
                  <a:gd name="T39" fmla="*/ 122 h 187"/>
                  <a:gd name="T40" fmla="*/ 88 w 117"/>
                  <a:gd name="T41" fmla="*/ 116 h 187"/>
                  <a:gd name="T42" fmla="*/ 87 w 117"/>
                  <a:gd name="T43" fmla="*/ 111 h 187"/>
                  <a:gd name="T44" fmla="*/ 95 w 117"/>
                  <a:gd name="T45" fmla="*/ 115 h 187"/>
                  <a:gd name="T46" fmla="*/ 97 w 117"/>
                  <a:gd name="T47" fmla="*/ 111 h 187"/>
                  <a:gd name="T48" fmla="*/ 103 w 117"/>
                  <a:gd name="T49" fmla="*/ 105 h 187"/>
                  <a:gd name="T50" fmla="*/ 106 w 117"/>
                  <a:gd name="T51" fmla="*/ 101 h 187"/>
                  <a:gd name="T52" fmla="*/ 114 w 117"/>
                  <a:gd name="T53" fmla="*/ 97 h 187"/>
                  <a:gd name="T54" fmla="*/ 116 w 117"/>
                  <a:gd name="T55" fmla="*/ 88 h 187"/>
                  <a:gd name="T56" fmla="*/ 112 w 117"/>
                  <a:gd name="T57" fmla="*/ 86 h 187"/>
                  <a:gd name="T58" fmla="*/ 112 w 117"/>
                  <a:gd name="T59" fmla="*/ 82 h 187"/>
                  <a:gd name="T60" fmla="*/ 104 w 117"/>
                  <a:gd name="T61" fmla="*/ 77 h 187"/>
                  <a:gd name="T62" fmla="*/ 101 w 117"/>
                  <a:gd name="T63" fmla="*/ 64 h 187"/>
                  <a:gd name="T64" fmla="*/ 95 w 117"/>
                  <a:gd name="T65" fmla="*/ 63 h 187"/>
                  <a:gd name="T66" fmla="*/ 84 w 117"/>
                  <a:gd name="T67" fmla="*/ 56 h 187"/>
                  <a:gd name="T68" fmla="*/ 77 w 117"/>
                  <a:gd name="T69" fmla="*/ 31 h 187"/>
                  <a:gd name="T70" fmla="*/ 71 w 117"/>
                  <a:gd name="T71" fmla="*/ 11 h 187"/>
                  <a:gd name="T72" fmla="*/ 53 w 117"/>
                  <a:gd name="T73" fmla="*/ 3 h 187"/>
                  <a:gd name="T74" fmla="*/ 42 w 117"/>
                  <a:gd name="T75" fmla="*/ 11 h 187"/>
                  <a:gd name="T76" fmla="*/ 30 w 117"/>
                  <a:gd name="T77" fmla="*/ 5 h 187"/>
                  <a:gd name="T78" fmla="*/ 22 w 117"/>
                  <a:gd name="T79" fmla="*/ 22 h 187"/>
                  <a:gd name="T80" fmla="*/ 13 w 117"/>
                  <a:gd name="T81" fmla="*/ 54 h 187"/>
                  <a:gd name="T82" fmla="*/ 15 w 117"/>
                  <a:gd name="T83" fmla="*/ 71 h 187"/>
                  <a:gd name="T84" fmla="*/ 12 w 117"/>
                  <a:gd name="T85" fmla="*/ 82 h 187"/>
                  <a:gd name="T86" fmla="*/ 7 w 117"/>
                  <a:gd name="T87" fmla="*/ 95 h 187"/>
                  <a:gd name="T88" fmla="*/ 0 w 117"/>
                  <a:gd name="T89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" h="187">
                    <a:moveTo>
                      <a:pt x="33" y="187"/>
                    </a:moveTo>
                    <a:lnTo>
                      <a:pt x="33" y="185"/>
                    </a:lnTo>
                    <a:lnTo>
                      <a:pt x="34" y="182"/>
                    </a:lnTo>
                    <a:lnTo>
                      <a:pt x="34" y="181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5" y="174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8" y="169"/>
                    </a:lnTo>
                    <a:lnTo>
                      <a:pt x="38" y="166"/>
                    </a:lnTo>
                    <a:lnTo>
                      <a:pt x="40" y="166"/>
                    </a:lnTo>
                    <a:lnTo>
                      <a:pt x="41" y="166"/>
                    </a:lnTo>
                    <a:lnTo>
                      <a:pt x="44" y="166"/>
                    </a:lnTo>
                    <a:lnTo>
                      <a:pt x="44" y="161"/>
                    </a:lnTo>
                    <a:lnTo>
                      <a:pt x="41" y="161"/>
                    </a:lnTo>
                    <a:lnTo>
                      <a:pt x="40" y="161"/>
                    </a:lnTo>
                    <a:lnTo>
                      <a:pt x="40" y="159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44" y="153"/>
                    </a:lnTo>
                    <a:lnTo>
                      <a:pt x="45" y="154"/>
                    </a:lnTo>
                    <a:lnTo>
                      <a:pt x="45" y="155"/>
                    </a:lnTo>
                    <a:lnTo>
                      <a:pt x="47" y="154"/>
                    </a:lnTo>
                    <a:lnTo>
                      <a:pt x="48" y="153"/>
                    </a:lnTo>
                    <a:lnTo>
                      <a:pt x="48" y="150"/>
                    </a:lnTo>
                    <a:lnTo>
                      <a:pt x="50" y="152"/>
                    </a:lnTo>
                    <a:lnTo>
                      <a:pt x="51" y="153"/>
                    </a:lnTo>
                    <a:lnTo>
                      <a:pt x="52" y="153"/>
                    </a:lnTo>
                    <a:lnTo>
                      <a:pt x="52" y="150"/>
                    </a:lnTo>
                    <a:lnTo>
                      <a:pt x="52" y="149"/>
                    </a:lnTo>
                    <a:lnTo>
                      <a:pt x="51" y="149"/>
                    </a:lnTo>
                    <a:lnTo>
                      <a:pt x="50" y="147"/>
                    </a:lnTo>
                    <a:lnTo>
                      <a:pt x="54" y="147"/>
                    </a:lnTo>
                    <a:lnTo>
                      <a:pt x="56" y="148"/>
                    </a:lnTo>
                    <a:lnTo>
                      <a:pt x="59" y="147"/>
                    </a:lnTo>
                    <a:lnTo>
                      <a:pt x="60" y="144"/>
                    </a:lnTo>
                    <a:lnTo>
                      <a:pt x="59" y="139"/>
                    </a:lnTo>
                    <a:lnTo>
                      <a:pt x="61" y="139"/>
                    </a:lnTo>
                    <a:lnTo>
                      <a:pt x="64" y="142"/>
                    </a:lnTo>
                    <a:lnTo>
                      <a:pt x="67" y="141"/>
                    </a:lnTo>
                    <a:lnTo>
                      <a:pt x="68" y="139"/>
                    </a:lnTo>
                    <a:lnTo>
                      <a:pt x="69" y="135"/>
                    </a:lnTo>
                    <a:lnTo>
                      <a:pt x="68" y="132"/>
                    </a:lnTo>
                    <a:lnTo>
                      <a:pt x="69" y="128"/>
                    </a:lnTo>
                    <a:lnTo>
                      <a:pt x="69" y="126"/>
                    </a:lnTo>
                    <a:lnTo>
                      <a:pt x="68" y="123"/>
                    </a:lnTo>
                    <a:lnTo>
                      <a:pt x="68" y="121"/>
                    </a:lnTo>
                    <a:lnTo>
                      <a:pt x="69" y="118"/>
                    </a:lnTo>
                    <a:lnTo>
                      <a:pt x="69" y="116"/>
                    </a:lnTo>
                    <a:lnTo>
                      <a:pt x="73" y="120"/>
                    </a:lnTo>
                    <a:lnTo>
                      <a:pt x="74" y="122"/>
                    </a:lnTo>
                    <a:lnTo>
                      <a:pt x="79" y="122"/>
                    </a:lnTo>
                    <a:lnTo>
                      <a:pt x="79" y="120"/>
                    </a:lnTo>
                    <a:lnTo>
                      <a:pt x="79" y="116"/>
                    </a:lnTo>
                    <a:lnTo>
                      <a:pt x="81" y="115"/>
                    </a:lnTo>
                    <a:lnTo>
                      <a:pt x="84" y="116"/>
                    </a:lnTo>
                    <a:lnTo>
                      <a:pt x="84" y="118"/>
                    </a:lnTo>
                    <a:lnTo>
                      <a:pt x="84" y="122"/>
                    </a:lnTo>
                    <a:lnTo>
                      <a:pt x="87" y="121"/>
                    </a:lnTo>
                    <a:lnTo>
                      <a:pt x="90" y="118"/>
                    </a:lnTo>
                    <a:lnTo>
                      <a:pt x="88" y="116"/>
                    </a:lnTo>
                    <a:lnTo>
                      <a:pt x="86" y="114"/>
                    </a:lnTo>
                    <a:lnTo>
                      <a:pt x="86" y="112"/>
                    </a:lnTo>
                    <a:lnTo>
                      <a:pt x="87" y="111"/>
                    </a:lnTo>
                    <a:lnTo>
                      <a:pt x="90" y="114"/>
                    </a:lnTo>
                    <a:lnTo>
                      <a:pt x="93" y="116"/>
                    </a:lnTo>
                    <a:lnTo>
                      <a:pt x="95" y="115"/>
                    </a:lnTo>
                    <a:lnTo>
                      <a:pt x="94" y="111"/>
                    </a:lnTo>
                    <a:lnTo>
                      <a:pt x="95" y="111"/>
                    </a:lnTo>
                    <a:lnTo>
                      <a:pt x="97" y="111"/>
                    </a:lnTo>
                    <a:lnTo>
                      <a:pt x="97" y="105"/>
                    </a:lnTo>
                    <a:lnTo>
                      <a:pt x="101" y="105"/>
                    </a:lnTo>
                    <a:lnTo>
                      <a:pt x="103" y="105"/>
                    </a:lnTo>
                    <a:lnTo>
                      <a:pt x="104" y="104"/>
                    </a:lnTo>
                    <a:lnTo>
                      <a:pt x="104" y="101"/>
                    </a:lnTo>
                    <a:lnTo>
                      <a:pt x="106" y="101"/>
                    </a:lnTo>
                    <a:lnTo>
                      <a:pt x="107" y="100"/>
                    </a:lnTo>
                    <a:lnTo>
                      <a:pt x="110" y="97"/>
                    </a:lnTo>
                    <a:lnTo>
                      <a:pt x="114" y="97"/>
                    </a:lnTo>
                    <a:lnTo>
                      <a:pt x="116" y="95"/>
                    </a:lnTo>
                    <a:lnTo>
                      <a:pt x="117" y="89"/>
                    </a:lnTo>
                    <a:lnTo>
                      <a:pt x="116" y="88"/>
                    </a:lnTo>
                    <a:lnTo>
                      <a:pt x="115" y="88"/>
                    </a:lnTo>
                    <a:lnTo>
                      <a:pt x="113" y="88"/>
                    </a:lnTo>
                    <a:lnTo>
                      <a:pt x="112" y="86"/>
                    </a:lnTo>
                    <a:lnTo>
                      <a:pt x="114" y="84"/>
                    </a:lnTo>
                    <a:lnTo>
                      <a:pt x="114" y="83"/>
                    </a:lnTo>
                    <a:lnTo>
                      <a:pt x="112" y="82"/>
                    </a:lnTo>
                    <a:lnTo>
                      <a:pt x="110" y="77"/>
                    </a:lnTo>
                    <a:lnTo>
                      <a:pt x="106" y="77"/>
                    </a:lnTo>
                    <a:lnTo>
                      <a:pt x="104" y="77"/>
                    </a:lnTo>
                    <a:lnTo>
                      <a:pt x="102" y="73"/>
                    </a:lnTo>
                    <a:lnTo>
                      <a:pt x="101" y="68"/>
                    </a:lnTo>
                    <a:lnTo>
                      <a:pt x="101" y="64"/>
                    </a:lnTo>
                    <a:lnTo>
                      <a:pt x="100" y="61"/>
                    </a:lnTo>
                    <a:lnTo>
                      <a:pt x="97" y="62"/>
                    </a:lnTo>
                    <a:lnTo>
                      <a:pt x="95" y="63"/>
                    </a:lnTo>
                    <a:lnTo>
                      <a:pt x="91" y="63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3" y="49"/>
                    </a:lnTo>
                    <a:lnTo>
                      <a:pt x="79" y="40"/>
                    </a:lnTo>
                    <a:lnTo>
                      <a:pt x="77" y="31"/>
                    </a:lnTo>
                    <a:lnTo>
                      <a:pt x="75" y="26"/>
                    </a:lnTo>
                    <a:lnTo>
                      <a:pt x="73" y="18"/>
                    </a:lnTo>
                    <a:lnTo>
                      <a:pt x="71" y="11"/>
                    </a:lnTo>
                    <a:lnTo>
                      <a:pt x="69" y="8"/>
                    </a:lnTo>
                    <a:lnTo>
                      <a:pt x="56" y="0"/>
                    </a:lnTo>
                    <a:lnTo>
                      <a:pt x="53" y="3"/>
                    </a:lnTo>
                    <a:lnTo>
                      <a:pt x="50" y="7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39" y="9"/>
                    </a:lnTo>
                    <a:lnTo>
                      <a:pt x="34" y="6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7" y="7"/>
                    </a:lnTo>
                    <a:lnTo>
                      <a:pt x="22" y="22"/>
                    </a:lnTo>
                    <a:lnTo>
                      <a:pt x="20" y="33"/>
                    </a:lnTo>
                    <a:lnTo>
                      <a:pt x="15" y="45"/>
                    </a:lnTo>
                    <a:lnTo>
                      <a:pt x="13" y="54"/>
                    </a:lnTo>
                    <a:lnTo>
                      <a:pt x="12" y="64"/>
                    </a:lnTo>
                    <a:lnTo>
                      <a:pt x="13" y="69"/>
                    </a:lnTo>
                    <a:lnTo>
                      <a:pt x="15" y="71"/>
                    </a:lnTo>
                    <a:lnTo>
                      <a:pt x="14" y="73"/>
                    </a:lnTo>
                    <a:lnTo>
                      <a:pt x="12" y="76"/>
                    </a:lnTo>
                    <a:lnTo>
                      <a:pt x="12" y="82"/>
                    </a:lnTo>
                    <a:lnTo>
                      <a:pt x="10" y="87"/>
                    </a:lnTo>
                    <a:lnTo>
                      <a:pt x="10" y="94"/>
                    </a:lnTo>
                    <a:lnTo>
                      <a:pt x="7" y="95"/>
                    </a:lnTo>
                    <a:lnTo>
                      <a:pt x="7" y="100"/>
                    </a:lnTo>
                    <a:lnTo>
                      <a:pt x="1" y="100"/>
                    </a:lnTo>
                    <a:lnTo>
                      <a:pt x="0" y="103"/>
                    </a:lnTo>
                    <a:lnTo>
                      <a:pt x="23" y="178"/>
                    </a:lnTo>
                    <a:lnTo>
                      <a:pt x="33" y="187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6" name="Freeform 23">
                <a:extLst>
                  <a:ext uri="{FF2B5EF4-FFF2-40B4-BE49-F238E27FC236}">
                    <a16:creationId xmlns:a16="http://schemas.microsoft.com/office/drawing/2014/main" id="{BAFD13CD-0E8C-FE4E-95F9-FADD8761D7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17596" y="2002918"/>
                <a:ext cx="408119" cy="300187"/>
              </a:xfrm>
              <a:custGeom>
                <a:avLst/>
                <a:gdLst>
                  <a:gd name="T0" fmla="*/ 10 w 242"/>
                  <a:gd name="T1" fmla="*/ 136 h 178"/>
                  <a:gd name="T2" fmla="*/ 16 w 242"/>
                  <a:gd name="T3" fmla="*/ 129 h 178"/>
                  <a:gd name="T4" fmla="*/ 22 w 242"/>
                  <a:gd name="T5" fmla="*/ 124 h 178"/>
                  <a:gd name="T6" fmla="*/ 22 w 242"/>
                  <a:gd name="T7" fmla="*/ 119 h 178"/>
                  <a:gd name="T8" fmla="*/ 14 w 242"/>
                  <a:gd name="T9" fmla="*/ 102 h 178"/>
                  <a:gd name="T10" fmla="*/ 31 w 242"/>
                  <a:gd name="T11" fmla="*/ 96 h 178"/>
                  <a:gd name="T12" fmla="*/ 47 w 242"/>
                  <a:gd name="T13" fmla="*/ 96 h 178"/>
                  <a:gd name="T14" fmla="*/ 56 w 242"/>
                  <a:gd name="T15" fmla="*/ 96 h 178"/>
                  <a:gd name="T16" fmla="*/ 67 w 242"/>
                  <a:gd name="T17" fmla="*/ 93 h 178"/>
                  <a:gd name="T18" fmla="*/ 83 w 242"/>
                  <a:gd name="T19" fmla="*/ 83 h 178"/>
                  <a:gd name="T20" fmla="*/ 93 w 242"/>
                  <a:gd name="T21" fmla="*/ 77 h 178"/>
                  <a:gd name="T22" fmla="*/ 93 w 242"/>
                  <a:gd name="T23" fmla="*/ 71 h 178"/>
                  <a:gd name="T24" fmla="*/ 93 w 242"/>
                  <a:gd name="T25" fmla="*/ 63 h 178"/>
                  <a:gd name="T26" fmla="*/ 89 w 242"/>
                  <a:gd name="T27" fmla="*/ 61 h 178"/>
                  <a:gd name="T28" fmla="*/ 85 w 242"/>
                  <a:gd name="T29" fmla="*/ 55 h 178"/>
                  <a:gd name="T30" fmla="*/ 98 w 242"/>
                  <a:gd name="T31" fmla="*/ 44 h 178"/>
                  <a:gd name="T32" fmla="*/ 102 w 242"/>
                  <a:gd name="T33" fmla="*/ 33 h 178"/>
                  <a:gd name="T34" fmla="*/ 116 w 242"/>
                  <a:gd name="T35" fmla="*/ 15 h 178"/>
                  <a:gd name="T36" fmla="*/ 130 w 242"/>
                  <a:gd name="T37" fmla="*/ 8 h 178"/>
                  <a:gd name="T38" fmla="*/ 147 w 242"/>
                  <a:gd name="T39" fmla="*/ 2 h 178"/>
                  <a:gd name="T40" fmla="*/ 163 w 242"/>
                  <a:gd name="T41" fmla="*/ 5 h 178"/>
                  <a:gd name="T42" fmla="*/ 165 w 242"/>
                  <a:gd name="T43" fmla="*/ 16 h 178"/>
                  <a:gd name="T44" fmla="*/ 171 w 242"/>
                  <a:gd name="T45" fmla="*/ 24 h 178"/>
                  <a:gd name="T46" fmla="*/ 171 w 242"/>
                  <a:gd name="T47" fmla="*/ 34 h 178"/>
                  <a:gd name="T48" fmla="*/ 174 w 242"/>
                  <a:gd name="T49" fmla="*/ 48 h 178"/>
                  <a:gd name="T50" fmla="*/ 181 w 242"/>
                  <a:gd name="T51" fmla="*/ 59 h 178"/>
                  <a:gd name="T52" fmla="*/ 184 w 242"/>
                  <a:gd name="T53" fmla="*/ 79 h 178"/>
                  <a:gd name="T54" fmla="*/ 188 w 242"/>
                  <a:gd name="T55" fmla="*/ 89 h 178"/>
                  <a:gd name="T56" fmla="*/ 188 w 242"/>
                  <a:gd name="T57" fmla="*/ 120 h 178"/>
                  <a:gd name="T58" fmla="*/ 192 w 242"/>
                  <a:gd name="T59" fmla="*/ 146 h 178"/>
                  <a:gd name="T60" fmla="*/ 192 w 242"/>
                  <a:gd name="T61" fmla="*/ 158 h 178"/>
                  <a:gd name="T62" fmla="*/ 186 w 242"/>
                  <a:gd name="T63" fmla="*/ 171 h 178"/>
                  <a:gd name="T64" fmla="*/ 198 w 242"/>
                  <a:gd name="T65" fmla="*/ 166 h 178"/>
                  <a:gd name="T66" fmla="*/ 206 w 242"/>
                  <a:gd name="T67" fmla="*/ 160 h 178"/>
                  <a:gd name="T68" fmla="*/ 217 w 242"/>
                  <a:gd name="T69" fmla="*/ 158 h 178"/>
                  <a:gd name="T70" fmla="*/ 225 w 242"/>
                  <a:gd name="T71" fmla="*/ 153 h 178"/>
                  <a:gd name="T72" fmla="*/ 225 w 242"/>
                  <a:gd name="T73" fmla="*/ 157 h 178"/>
                  <a:gd name="T74" fmla="*/ 233 w 242"/>
                  <a:gd name="T75" fmla="*/ 151 h 178"/>
                  <a:gd name="T76" fmla="*/ 240 w 242"/>
                  <a:gd name="T77" fmla="*/ 149 h 178"/>
                  <a:gd name="T78" fmla="*/ 233 w 242"/>
                  <a:gd name="T79" fmla="*/ 157 h 178"/>
                  <a:gd name="T80" fmla="*/ 219 w 242"/>
                  <a:gd name="T81" fmla="*/ 166 h 178"/>
                  <a:gd name="T82" fmla="*/ 206 w 242"/>
                  <a:gd name="T83" fmla="*/ 173 h 178"/>
                  <a:gd name="T84" fmla="*/ 189 w 242"/>
                  <a:gd name="T85" fmla="*/ 178 h 178"/>
                  <a:gd name="T86" fmla="*/ 182 w 242"/>
                  <a:gd name="T87" fmla="*/ 171 h 178"/>
                  <a:gd name="T88" fmla="*/ 180 w 242"/>
                  <a:gd name="T89" fmla="*/ 165 h 178"/>
                  <a:gd name="T90" fmla="*/ 155 w 242"/>
                  <a:gd name="T91" fmla="*/ 158 h 178"/>
                  <a:gd name="T92" fmla="*/ 154 w 242"/>
                  <a:gd name="T93" fmla="*/ 151 h 178"/>
                  <a:gd name="T94" fmla="*/ 148 w 242"/>
                  <a:gd name="T95" fmla="*/ 150 h 178"/>
                  <a:gd name="T96" fmla="*/ 140 w 242"/>
                  <a:gd name="T97" fmla="*/ 138 h 178"/>
                  <a:gd name="T98" fmla="*/ 2 w 242"/>
                  <a:gd name="T99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178">
                    <a:moveTo>
                      <a:pt x="0" y="146"/>
                    </a:moveTo>
                    <a:lnTo>
                      <a:pt x="10" y="136"/>
                    </a:lnTo>
                    <a:lnTo>
                      <a:pt x="12" y="133"/>
                    </a:lnTo>
                    <a:lnTo>
                      <a:pt x="16" y="129"/>
                    </a:lnTo>
                    <a:lnTo>
                      <a:pt x="18" y="127"/>
                    </a:lnTo>
                    <a:lnTo>
                      <a:pt x="22" y="124"/>
                    </a:lnTo>
                    <a:lnTo>
                      <a:pt x="22" y="121"/>
                    </a:lnTo>
                    <a:lnTo>
                      <a:pt x="22" y="119"/>
                    </a:lnTo>
                    <a:lnTo>
                      <a:pt x="17" y="109"/>
                    </a:lnTo>
                    <a:lnTo>
                      <a:pt x="14" y="102"/>
                    </a:lnTo>
                    <a:lnTo>
                      <a:pt x="18" y="99"/>
                    </a:lnTo>
                    <a:lnTo>
                      <a:pt x="31" y="96"/>
                    </a:lnTo>
                    <a:lnTo>
                      <a:pt x="38" y="96"/>
                    </a:lnTo>
                    <a:lnTo>
                      <a:pt x="47" y="96"/>
                    </a:lnTo>
                    <a:lnTo>
                      <a:pt x="53" y="96"/>
                    </a:lnTo>
                    <a:lnTo>
                      <a:pt x="56" y="96"/>
                    </a:lnTo>
                    <a:lnTo>
                      <a:pt x="63" y="93"/>
                    </a:lnTo>
                    <a:lnTo>
                      <a:pt x="67" y="93"/>
                    </a:lnTo>
                    <a:lnTo>
                      <a:pt x="77" y="90"/>
                    </a:lnTo>
                    <a:lnTo>
                      <a:pt x="83" y="83"/>
                    </a:lnTo>
                    <a:lnTo>
                      <a:pt x="89" y="80"/>
                    </a:lnTo>
                    <a:lnTo>
                      <a:pt x="93" y="77"/>
                    </a:lnTo>
                    <a:lnTo>
                      <a:pt x="93" y="75"/>
                    </a:lnTo>
                    <a:lnTo>
                      <a:pt x="93" y="71"/>
                    </a:lnTo>
                    <a:lnTo>
                      <a:pt x="89" y="66"/>
                    </a:lnTo>
                    <a:lnTo>
                      <a:pt x="93" y="63"/>
                    </a:lnTo>
                    <a:lnTo>
                      <a:pt x="94" y="59"/>
                    </a:lnTo>
                    <a:lnTo>
                      <a:pt x="89" y="61"/>
                    </a:lnTo>
                    <a:lnTo>
                      <a:pt x="87" y="59"/>
                    </a:lnTo>
                    <a:lnTo>
                      <a:pt x="85" y="55"/>
                    </a:lnTo>
                    <a:lnTo>
                      <a:pt x="90" y="51"/>
                    </a:lnTo>
                    <a:lnTo>
                      <a:pt x="98" y="44"/>
                    </a:lnTo>
                    <a:lnTo>
                      <a:pt x="101" y="38"/>
                    </a:lnTo>
                    <a:lnTo>
                      <a:pt x="102" y="33"/>
                    </a:lnTo>
                    <a:lnTo>
                      <a:pt x="110" y="23"/>
                    </a:lnTo>
                    <a:lnTo>
                      <a:pt x="116" y="15"/>
                    </a:lnTo>
                    <a:lnTo>
                      <a:pt x="123" y="10"/>
                    </a:lnTo>
                    <a:lnTo>
                      <a:pt x="130" y="8"/>
                    </a:lnTo>
                    <a:lnTo>
                      <a:pt x="141" y="5"/>
                    </a:lnTo>
                    <a:lnTo>
                      <a:pt x="147" y="2"/>
                    </a:lnTo>
                    <a:lnTo>
                      <a:pt x="163" y="0"/>
                    </a:lnTo>
                    <a:lnTo>
                      <a:pt x="163" y="5"/>
                    </a:lnTo>
                    <a:lnTo>
                      <a:pt x="163" y="11"/>
                    </a:lnTo>
                    <a:lnTo>
                      <a:pt x="165" y="16"/>
                    </a:lnTo>
                    <a:lnTo>
                      <a:pt x="168" y="23"/>
                    </a:lnTo>
                    <a:lnTo>
                      <a:pt x="171" y="24"/>
                    </a:lnTo>
                    <a:lnTo>
                      <a:pt x="174" y="32"/>
                    </a:lnTo>
                    <a:lnTo>
                      <a:pt x="171" y="34"/>
                    </a:lnTo>
                    <a:lnTo>
                      <a:pt x="170" y="41"/>
                    </a:lnTo>
                    <a:lnTo>
                      <a:pt x="174" y="48"/>
                    </a:lnTo>
                    <a:lnTo>
                      <a:pt x="177" y="56"/>
                    </a:lnTo>
                    <a:lnTo>
                      <a:pt x="181" y="59"/>
                    </a:lnTo>
                    <a:lnTo>
                      <a:pt x="182" y="70"/>
                    </a:lnTo>
                    <a:lnTo>
                      <a:pt x="184" y="79"/>
                    </a:lnTo>
                    <a:lnTo>
                      <a:pt x="188" y="88"/>
                    </a:lnTo>
                    <a:lnTo>
                      <a:pt x="188" y="89"/>
                    </a:lnTo>
                    <a:lnTo>
                      <a:pt x="188" y="102"/>
                    </a:lnTo>
                    <a:lnTo>
                      <a:pt x="188" y="120"/>
                    </a:lnTo>
                    <a:lnTo>
                      <a:pt x="192" y="139"/>
                    </a:lnTo>
                    <a:lnTo>
                      <a:pt x="192" y="146"/>
                    </a:lnTo>
                    <a:lnTo>
                      <a:pt x="196" y="152"/>
                    </a:lnTo>
                    <a:lnTo>
                      <a:pt x="192" y="158"/>
                    </a:lnTo>
                    <a:lnTo>
                      <a:pt x="193" y="161"/>
                    </a:lnTo>
                    <a:lnTo>
                      <a:pt x="186" y="171"/>
                    </a:lnTo>
                    <a:lnTo>
                      <a:pt x="193" y="168"/>
                    </a:lnTo>
                    <a:lnTo>
                      <a:pt x="198" y="166"/>
                    </a:lnTo>
                    <a:lnTo>
                      <a:pt x="204" y="162"/>
                    </a:lnTo>
                    <a:lnTo>
                      <a:pt x="206" y="160"/>
                    </a:lnTo>
                    <a:lnTo>
                      <a:pt x="212" y="159"/>
                    </a:lnTo>
                    <a:lnTo>
                      <a:pt x="217" y="158"/>
                    </a:lnTo>
                    <a:lnTo>
                      <a:pt x="219" y="156"/>
                    </a:lnTo>
                    <a:lnTo>
                      <a:pt x="225" y="153"/>
                    </a:lnTo>
                    <a:lnTo>
                      <a:pt x="230" y="147"/>
                    </a:lnTo>
                    <a:lnTo>
                      <a:pt x="225" y="157"/>
                    </a:lnTo>
                    <a:lnTo>
                      <a:pt x="230" y="155"/>
                    </a:lnTo>
                    <a:lnTo>
                      <a:pt x="233" y="151"/>
                    </a:lnTo>
                    <a:lnTo>
                      <a:pt x="236" y="150"/>
                    </a:lnTo>
                    <a:lnTo>
                      <a:pt x="240" y="149"/>
                    </a:lnTo>
                    <a:lnTo>
                      <a:pt x="242" y="149"/>
                    </a:lnTo>
                    <a:lnTo>
                      <a:pt x="233" y="157"/>
                    </a:lnTo>
                    <a:lnTo>
                      <a:pt x="225" y="163"/>
                    </a:lnTo>
                    <a:lnTo>
                      <a:pt x="219" y="166"/>
                    </a:lnTo>
                    <a:lnTo>
                      <a:pt x="214" y="171"/>
                    </a:lnTo>
                    <a:lnTo>
                      <a:pt x="206" y="173"/>
                    </a:lnTo>
                    <a:lnTo>
                      <a:pt x="197" y="176"/>
                    </a:lnTo>
                    <a:lnTo>
                      <a:pt x="189" y="178"/>
                    </a:lnTo>
                    <a:lnTo>
                      <a:pt x="184" y="175"/>
                    </a:lnTo>
                    <a:lnTo>
                      <a:pt x="182" y="171"/>
                    </a:lnTo>
                    <a:lnTo>
                      <a:pt x="182" y="167"/>
                    </a:lnTo>
                    <a:lnTo>
                      <a:pt x="180" y="165"/>
                    </a:lnTo>
                    <a:lnTo>
                      <a:pt x="167" y="161"/>
                    </a:lnTo>
                    <a:lnTo>
                      <a:pt x="155" y="158"/>
                    </a:lnTo>
                    <a:lnTo>
                      <a:pt x="157" y="153"/>
                    </a:lnTo>
                    <a:lnTo>
                      <a:pt x="154" y="151"/>
                    </a:lnTo>
                    <a:lnTo>
                      <a:pt x="151" y="151"/>
                    </a:lnTo>
                    <a:lnTo>
                      <a:pt x="148" y="150"/>
                    </a:lnTo>
                    <a:lnTo>
                      <a:pt x="144" y="143"/>
                    </a:lnTo>
                    <a:lnTo>
                      <a:pt x="140" y="138"/>
                    </a:lnTo>
                    <a:lnTo>
                      <a:pt x="132" y="133"/>
                    </a:lnTo>
                    <a:lnTo>
                      <a:pt x="2" y="15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7" name="Freeform 24">
                <a:extLst>
                  <a:ext uri="{FF2B5EF4-FFF2-40B4-BE49-F238E27FC236}">
                    <a16:creationId xmlns:a16="http://schemas.microsoft.com/office/drawing/2014/main" id="{FBF85033-0AC5-3E45-850B-CA5E29BA54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92486" y="1982680"/>
                <a:ext cx="94441" cy="170331"/>
              </a:xfrm>
              <a:custGeom>
                <a:avLst/>
                <a:gdLst>
                  <a:gd name="T0" fmla="*/ 0 w 56"/>
                  <a:gd name="T1" fmla="*/ 23 h 101"/>
                  <a:gd name="T2" fmla="*/ 2 w 56"/>
                  <a:gd name="T3" fmla="*/ 28 h 101"/>
                  <a:gd name="T4" fmla="*/ 5 w 56"/>
                  <a:gd name="T5" fmla="*/ 35 h 101"/>
                  <a:gd name="T6" fmla="*/ 8 w 56"/>
                  <a:gd name="T7" fmla="*/ 36 h 101"/>
                  <a:gd name="T8" fmla="*/ 11 w 56"/>
                  <a:gd name="T9" fmla="*/ 44 h 101"/>
                  <a:gd name="T10" fmla="*/ 8 w 56"/>
                  <a:gd name="T11" fmla="*/ 46 h 101"/>
                  <a:gd name="T12" fmla="*/ 7 w 56"/>
                  <a:gd name="T13" fmla="*/ 53 h 101"/>
                  <a:gd name="T14" fmla="*/ 11 w 56"/>
                  <a:gd name="T15" fmla="*/ 60 h 101"/>
                  <a:gd name="T16" fmla="*/ 14 w 56"/>
                  <a:gd name="T17" fmla="*/ 68 h 101"/>
                  <a:gd name="T18" fmla="*/ 18 w 56"/>
                  <a:gd name="T19" fmla="*/ 71 h 101"/>
                  <a:gd name="T20" fmla="*/ 19 w 56"/>
                  <a:gd name="T21" fmla="*/ 82 h 101"/>
                  <a:gd name="T22" fmla="*/ 21 w 56"/>
                  <a:gd name="T23" fmla="*/ 91 h 101"/>
                  <a:gd name="T24" fmla="*/ 25 w 56"/>
                  <a:gd name="T25" fmla="*/ 100 h 101"/>
                  <a:gd name="T26" fmla="*/ 25 w 56"/>
                  <a:gd name="T27" fmla="*/ 101 h 101"/>
                  <a:gd name="T28" fmla="*/ 47 w 56"/>
                  <a:gd name="T29" fmla="*/ 98 h 101"/>
                  <a:gd name="T30" fmla="*/ 45 w 56"/>
                  <a:gd name="T31" fmla="*/ 91 h 101"/>
                  <a:gd name="T32" fmla="*/ 46 w 56"/>
                  <a:gd name="T33" fmla="*/ 82 h 101"/>
                  <a:gd name="T34" fmla="*/ 45 w 56"/>
                  <a:gd name="T35" fmla="*/ 71 h 101"/>
                  <a:gd name="T36" fmla="*/ 44 w 56"/>
                  <a:gd name="T37" fmla="*/ 60 h 101"/>
                  <a:gd name="T38" fmla="*/ 47 w 56"/>
                  <a:gd name="T39" fmla="*/ 45 h 101"/>
                  <a:gd name="T40" fmla="*/ 47 w 56"/>
                  <a:gd name="T41" fmla="*/ 32 h 101"/>
                  <a:gd name="T42" fmla="*/ 56 w 56"/>
                  <a:gd name="T43" fmla="*/ 25 h 101"/>
                  <a:gd name="T44" fmla="*/ 56 w 56"/>
                  <a:gd name="T45" fmla="*/ 21 h 101"/>
                  <a:gd name="T46" fmla="*/ 53 w 56"/>
                  <a:gd name="T47" fmla="*/ 17 h 101"/>
                  <a:gd name="T48" fmla="*/ 53 w 56"/>
                  <a:gd name="T49" fmla="*/ 12 h 101"/>
                  <a:gd name="T50" fmla="*/ 53 w 56"/>
                  <a:gd name="T51" fmla="*/ 4 h 101"/>
                  <a:gd name="T52" fmla="*/ 50 w 56"/>
                  <a:gd name="T53" fmla="*/ 0 h 101"/>
                  <a:gd name="T54" fmla="*/ 43 w 56"/>
                  <a:gd name="T55" fmla="*/ 2 h 101"/>
                  <a:gd name="T56" fmla="*/ 36 w 56"/>
                  <a:gd name="T57" fmla="*/ 4 h 101"/>
                  <a:gd name="T58" fmla="*/ 22 w 56"/>
                  <a:gd name="T59" fmla="*/ 6 h 101"/>
                  <a:gd name="T60" fmla="*/ 15 w 56"/>
                  <a:gd name="T61" fmla="*/ 8 h 101"/>
                  <a:gd name="T62" fmla="*/ 5 w 56"/>
                  <a:gd name="T63" fmla="*/ 12 h 101"/>
                  <a:gd name="T64" fmla="*/ 0 w 56"/>
                  <a:gd name="T65" fmla="*/ 12 h 101"/>
                  <a:gd name="T66" fmla="*/ 0 w 56"/>
                  <a:gd name="T67" fmla="*/ 17 h 101"/>
                  <a:gd name="T68" fmla="*/ 0 w 56"/>
                  <a:gd name="T69" fmla="*/ 2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101">
                    <a:moveTo>
                      <a:pt x="0" y="23"/>
                    </a:moveTo>
                    <a:lnTo>
                      <a:pt x="2" y="28"/>
                    </a:lnTo>
                    <a:lnTo>
                      <a:pt x="5" y="35"/>
                    </a:lnTo>
                    <a:lnTo>
                      <a:pt x="8" y="36"/>
                    </a:lnTo>
                    <a:lnTo>
                      <a:pt x="11" y="44"/>
                    </a:lnTo>
                    <a:lnTo>
                      <a:pt x="8" y="46"/>
                    </a:lnTo>
                    <a:lnTo>
                      <a:pt x="7" y="53"/>
                    </a:lnTo>
                    <a:lnTo>
                      <a:pt x="11" y="60"/>
                    </a:lnTo>
                    <a:lnTo>
                      <a:pt x="14" y="68"/>
                    </a:lnTo>
                    <a:lnTo>
                      <a:pt x="18" y="71"/>
                    </a:lnTo>
                    <a:lnTo>
                      <a:pt x="19" y="82"/>
                    </a:lnTo>
                    <a:lnTo>
                      <a:pt x="21" y="91"/>
                    </a:lnTo>
                    <a:lnTo>
                      <a:pt x="25" y="100"/>
                    </a:lnTo>
                    <a:lnTo>
                      <a:pt x="25" y="101"/>
                    </a:lnTo>
                    <a:lnTo>
                      <a:pt x="47" y="98"/>
                    </a:lnTo>
                    <a:lnTo>
                      <a:pt x="45" y="91"/>
                    </a:lnTo>
                    <a:lnTo>
                      <a:pt x="46" y="82"/>
                    </a:lnTo>
                    <a:lnTo>
                      <a:pt x="45" y="71"/>
                    </a:lnTo>
                    <a:lnTo>
                      <a:pt x="44" y="60"/>
                    </a:lnTo>
                    <a:lnTo>
                      <a:pt x="47" y="45"/>
                    </a:lnTo>
                    <a:lnTo>
                      <a:pt x="47" y="32"/>
                    </a:lnTo>
                    <a:lnTo>
                      <a:pt x="56" y="25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3" y="12"/>
                    </a:lnTo>
                    <a:lnTo>
                      <a:pt x="53" y="4"/>
                    </a:lnTo>
                    <a:lnTo>
                      <a:pt x="50" y="0"/>
                    </a:lnTo>
                    <a:lnTo>
                      <a:pt x="43" y="2"/>
                    </a:lnTo>
                    <a:lnTo>
                      <a:pt x="36" y="4"/>
                    </a:lnTo>
                    <a:lnTo>
                      <a:pt x="22" y="6"/>
                    </a:lnTo>
                    <a:lnTo>
                      <a:pt x="15" y="8"/>
                    </a:lnTo>
                    <a:lnTo>
                      <a:pt x="5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8" name="Freeform 25">
                <a:extLst>
                  <a:ext uri="{FF2B5EF4-FFF2-40B4-BE49-F238E27FC236}">
                    <a16:creationId xmlns:a16="http://schemas.microsoft.com/office/drawing/2014/main" id="{0D4246F7-A73F-DC41-BBFA-D4949AFA34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66689" y="1960756"/>
                <a:ext cx="84322" cy="187195"/>
              </a:xfrm>
              <a:custGeom>
                <a:avLst/>
                <a:gdLst>
                  <a:gd name="T0" fmla="*/ 18 w 50"/>
                  <a:gd name="T1" fmla="*/ 0 h 111"/>
                  <a:gd name="T2" fmla="*/ 14 w 50"/>
                  <a:gd name="T3" fmla="*/ 1 h 111"/>
                  <a:gd name="T4" fmla="*/ 9 w 50"/>
                  <a:gd name="T5" fmla="*/ 1 h 111"/>
                  <a:gd name="T6" fmla="*/ 9 w 50"/>
                  <a:gd name="T7" fmla="*/ 6 h 111"/>
                  <a:gd name="T8" fmla="*/ 8 w 50"/>
                  <a:gd name="T9" fmla="*/ 9 h 111"/>
                  <a:gd name="T10" fmla="*/ 6 w 50"/>
                  <a:gd name="T11" fmla="*/ 13 h 111"/>
                  <a:gd name="T12" fmla="*/ 9 w 50"/>
                  <a:gd name="T13" fmla="*/ 17 h 111"/>
                  <a:gd name="T14" fmla="*/ 9 w 50"/>
                  <a:gd name="T15" fmla="*/ 25 h 111"/>
                  <a:gd name="T16" fmla="*/ 9 w 50"/>
                  <a:gd name="T17" fmla="*/ 30 h 111"/>
                  <a:gd name="T18" fmla="*/ 12 w 50"/>
                  <a:gd name="T19" fmla="*/ 34 h 111"/>
                  <a:gd name="T20" fmla="*/ 12 w 50"/>
                  <a:gd name="T21" fmla="*/ 38 h 111"/>
                  <a:gd name="T22" fmla="*/ 3 w 50"/>
                  <a:gd name="T23" fmla="*/ 45 h 111"/>
                  <a:gd name="T24" fmla="*/ 3 w 50"/>
                  <a:gd name="T25" fmla="*/ 58 h 111"/>
                  <a:gd name="T26" fmla="*/ 0 w 50"/>
                  <a:gd name="T27" fmla="*/ 73 h 111"/>
                  <a:gd name="T28" fmla="*/ 1 w 50"/>
                  <a:gd name="T29" fmla="*/ 84 h 111"/>
                  <a:gd name="T30" fmla="*/ 2 w 50"/>
                  <a:gd name="T31" fmla="*/ 95 h 111"/>
                  <a:gd name="T32" fmla="*/ 1 w 50"/>
                  <a:gd name="T33" fmla="*/ 104 h 111"/>
                  <a:gd name="T34" fmla="*/ 3 w 50"/>
                  <a:gd name="T35" fmla="*/ 111 h 111"/>
                  <a:gd name="T36" fmla="*/ 40 w 50"/>
                  <a:gd name="T37" fmla="*/ 102 h 111"/>
                  <a:gd name="T38" fmla="*/ 41 w 50"/>
                  <a:gd name="T39" fmla="*/ 97 h 111"/>
                  <a:gd name="T40" fmla="*/ 49 w 50"/>
                  <a:gd name="T41" fmla="*/ 94 h 111"/>
                  <a:gd name="T42" fmla="*/ 48 w 50"/>
                  <a:gd name="T43" fmla="*/ 91 h 111"/>
                  <a:gd name="T44" fmla="*/ 50 w 50"/>
                  <a:gd name="T45" fmla="*/ 83 h 111"/>
                  <a:gd name="T46" fmla="*/ 50 w 50"/>
                  <a:gd name="T47" fmla="*/ 83 h 111"/>
                  <a:gd name="T48" fmla="*/ 41 w 50"/>
                  <a:gd name="T49" fmla="*/ 75 h 111"/>
                  <a:gd name="T50" fmla="*/ 18 w 50"/>
                  <a:gd name="T5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11">
                    <a:moveTo>
                      <a:pt x="18" y="0"/>
                    </a:moveTo>
                    <a:lnTo>
                      <a:pt x="14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8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9" y="25"/>
                    </a:lnTo>
                    <a:lnTo>
                      <a:pt x="9" y="30"/>
                    </a:lnTo>
                    <a:lnTo>
                      <a:pt x="12" y="34"/>
                    </a:lnTo>
                    <a:lnTo>
                      <a:pt x="12" y="38"/>
                    </a:lnTo>
                    <a:lnTo>
                      <a:pt x="3" y="45"/>
                    </a:lnTo>
                    <a:lnTo>
                      <a:pt x="3" y="58"/>
                    </a:lnTo>
                    <a:lnTo>
                      <a:pt x="0" y="73"/>
                    </a:lnTo>
                    <a:lnTo>
                      <a:pt x="1" y="84"/>
                    </a:lnTo>
                    <a:lnTo>
                      <a:pt x="2" y="95"/>
                    </a:lnTo>
                    <a:lnTo>
                      <a:pt x="1" y="104"/>
                    </a:lnTo>
                    <a:lnTo>
                      <a:pt x="3" y="111"/>
                    </a:lnTo>
                    <a:lnTo>
                      <a:pt x="40" y="102"/>
                    </a:lnTo>
                    <a:lnTo>
                      <a:pt x="41" y="97"/>
                    </a:lnTo>
                    <a:lnTo>
                      <a:pt x="49" y="94"/>
                    </a:lnTo>
                    <a:lnTo>
                      <a:pt x="48" y="91"/>
                    </a:lnTo>
                    <a:lnTo>
                      <a:pt x="50" y="83"/>
                    </a:lnTo>
                    <a:lnTo>
                      <a:pt x="50" y="83"/>
                    </a:lnTo>
                    <a:lnTo>
                      <a:pt x="41" y="7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9" name="Freeform 26">
                <a:extLst>
                  <a:ext uri="{FF2B5EF4-FFF2-40B4-BE49-F238E27FC236}">
                    <a16:creationId xmlns:a16="http://schemas.microsoft.com/office/drawing/2014/main" id="{D2EBBEF6-ADB9-A04C-B9E8-4DE44A0A07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34648" y="2188426"/>
                <a:ext cx="94441" cy="86009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0" name="Freeform 27">
                <a:extLst>
                  <a:ext uri="{FF2B5EF4-FFF2-40B4-BE49-F238E27FC236}">
                    <a16:creationId xmlns:a16="http://schemas.microsoft.com/office/drawing/2014/main" id="{3EB9A899-B98C-D54C-86EB-070817419A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918970" y="2179993"/>
                <a:ext cx="40475" cy="52280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1" name="Freeform 28">
                <a:extLst>
                  <a:ext uri="{FF2B5EF4-FFF2-40B4-BE49-F238E27FC236}">
                    <a16:creationId xmlns:a16="http://schemas.microsoft.com/office/drawing/2014/main" id="{F890F08E-01E9-7C4A-A409-36C915095C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34648" y="2119281"/>
                <a:ext cx="183822" cy="92755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2" name="Freeform 29">
                <a:extLst>
                  <a:ext uri="{FF2B5EF4-FFF2-40B4-BE49-F238E27FC236}">
                    <a16:creationId xmlns:a16="http://schemas.microsoft.com/office/drawing/2014/main" id="{E65EE8BE-BA60-0846-B98F-BA81096D88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976309" y="2205290"/>
                <a:ext cx="16864" cy="11806"/>
              </a:xfrm>
              <a:custGeom>
                <a:avLst/>
                <a:gdLst>
                  <a:gd name="T0" fmla="*/ 3 w 12"/>
                  <a:gd name="T1" fmla="*/ 9 h 9"/>
                  <a:gd name="T2" fmla="*/ 7 w 12"/>
                  <a:gd name="T3" fmla="*/ 9 h 9"/>
                  <a:gd name="T4" fmla="*/ 10 w 12"/>
                  <a:gd name="T5" fmla="*/ 6 h 9"/>
                  <a:gd name="T6" fmla="*/ 12 w 12"/>
                  <a:gd name="T7" fmla="*/ 4 h 9"/>
                  <a:gd name="T8" fmla="*/ 8 w 12"/>
                  <a:gd name="T9" fmla="*/ 2 h 9"/>
                  <a:gd name="T10" fmla="*/ 4 w 12"/>
                  <a:gd name="T11" fmla="*/ 1 h 9"/>
                  <a:gd name="T12" fmla="*/ 0 w 12"/>
                  <a:gd name="T13" fmla="*/ 7 h 9"/>
                  <a:gd name="T14" fmla="*/ 3 w 12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9">
                    <a:moveTo>
                      <a:pt x="3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5" y="0"/>
                      <a:pt x="4" y="1"/>
                    </a:cubicBezTo>
                    <a:cubicBezTo>
                      <a:pt x="4" y="2"/>
                      <a:pt x="0" y="7"/>
                      <a:pt x="0" y="7"/>
                    </a:cubicBezTo>
                    <a:lnTo>
                      <a:pt x="3" y="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3" name="Freeform 30">
                <a:extLst>
                  <a:ext uri="{FF2B5EF4-FFF2-40B4-BE49-F238E27FC236}">
                    <a16:creationId xmlns:a16="http://schemas.microsoft.com/office/drawing/2014/main" id="{951164B2-C911-CD48-A20D-1D0298406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63817" y="2269376"/>
                <a:ext cx="70830" cy="158525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4" name="Freeform 31">
                <a:extLst>
                  <a:ext uri="{FF2B5EF4-FFF2-40B4-BE49-F238E27FC236}">
                    <a16:creationId xmlns:a16="http://schemas.microsoft.com/office/drawing/2014/main" id="{59ADEB5E-13C6-9749-B855-96BA97354C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50326" y="2378994"/>
                <a:ext cx="55652" cy="91068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5" name="Freeform 32">
                <a:extLst>
                  <a:ext uri="{FF2B5EF4-FFF2-40B4-BE49-F238E27FC236}">
                    <a16:creationId xmlns:a16="http://schemas.microsoft.com/office/drawing/2014/main" id="{7F3E1C68-ECBE-3D41-A6AA-6182981C16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80495" y="2227213"/>
                <a:ext cx="317051" cy="205746"/>
              </a:xfrm>
              <a:custGeom>
                <a:avLst/>
                <a:gdLst>
                  <a:gd name="T0" fmla="*/ 165 w 188"/>
                  <a:gd name="T1" fmla="*/ 90 h 122"/>
                  <a:gd name="T2" fmla="*/ 166 w 188"/>
                  <a:gd name="T3" fmla="*/ 90 h 122"/>
                  <a:gd name="T4" fmla="*/ 169 w 188"/>
                  <a:gd name="T5" fmla="*/ 90 h 122"/>
                  <a:gd name="T6" fmla="*/ 171 w 188"/>
                  <a:gd name="T7" fmla="*/ 91 h 122"/>
                  <a:gd name="T8" fmla="*/ 171 w 188"/>
                  <a:gd name="T9" fmla="*/ 89 h 122"/>
                  <a:gd name="T10" fmla="*/ 178 w 188"/>
                  <a:gd name="T11" fmla="*/ 83 h 122"/>
                  <a:gd name="T12" fmla="*/ 186 w 188"/>
                  <a:gd name="T13" fmla="*/ 78 h 122"/>
                  <a:gd name="T14" fmla="*/ 188 w 188"/>
                  <a:gd name="T15" fmla="*/ 72 h 122"/>
                  <a:gd name="T16" fmla="*/ 188 w 188"/>
                  <a:gd name="T17" fmla="*/ 71 h 122"/>
                  <a:gd name="T18" fmla="*/ 183 w 188"/>
                  <a:gd name="T19" fmla="*/ 67 h 122"/>
                  <a:gd name="T20" fmla="*/ 179 w 188"/>
                  <a:gd name="T21" fmla="*/ 63 h 122"/>
                  <a:gd name="T22" fmla="*/ 177 w 188"/>
                  <a:gd name="T23" fmla="*/ 59 h 122"/>
                  <a:gd name="T24" fmla="*/ 173 w 188"/>
                  <a:gd name="T25" fmla="*/ 57 h 122"/>
                  <a:gd name="T26" fmla="*/ 170 w 188"/>
                  <a:gd name="T27" fmla="*/ 55 h 122"/>
                  <a:gd name="T28" fmla="*/ 171 w 188"/>
                  <a:gd name="T29" fmla="*/ 50 h 122"/>
                  <a:gd name="T30" fmla="*/ 171 w 188"/>
                  <a:gd name="T31" fmla="*/ 45 h 122"/>
                  <a:gd name="T32" fmla="*/ 170 w 188"/>
                  <a:gd name="T33" fmla="*/ 39 h 122"/>
                  <a:gd name="T34" fmla="*/ 171 w 188"/>
                  <a:gd name="T35" fmla="*/ 34 h 122"/>
                  <a:gd name="T36" fmla="*/ 174 w 188"/>
                  <a:gd name="T37" fmla="*/ 32 h 122"/>
                  <a:gd name="T38" fmla="*/ 176 w 188"/>
                  <a:gd name="T39" fmla="*/ 28 h 122"/>
                  <a:gd name="T40" fmla="*/ 177 w 188"/>
                  <a:gd name="T41" fmla="*/ 25 h 122"/>
                  <a:gd name="T42" fmla="*/ 179 w 188"/>
                  <a:gd name="T43" fmla="*/ 20 h 122"/>
                  <a:gd name="T44" fmla="*/ 176 w 188"/>
                  <a:gd name="T45" fmla="*/ 18 h 122"/>
                  <a:gd name="T46" fmla="*/ 173 w 188"/>
                  <a:gd name="T47" fmla="*/ 18 h 122"/>
                  <a:gd name="T48" fmla="*/ 170 w 188"/>
                  <a:gd name="T49" fmla="*/ 17 h 122"/>
                  <a:gd name="T50" fmla="*/ 166 w 188"/>
                  <a:gd name="T51" fmla="*/ 10 h 122"/>
                  <a:gd name="T52" fmla="*/ 162 w 188"/>
                  <a:gd name="T53" fmla="*/ 5 h 122"/>
                  <a:gd name="T54" fmla="*/ 154 w 188"/>
                  <a:gd name="T55" fmla="*/ 0 h 122"/>
                  <a:gd name="T56" fmla="*/ 24 w 188"/>
                  <a:gd name="T57" fmla="*/ 23 h 122"/>
                  <a:gd name="T58" fmla="*/ 22 w 188"/>
                  <a:gd name="T59" fmla="*/ 13 h 122"/>
                  <a:gd name="T60" fmla="*/ 16 w 188"/>
                  <a:gd name="T61" fmla="*/ 17 h 122"/>
                  <a:gd name="T62" fmla="*/ 11 w 188"/>
                  <a:gd name="T63" fmla="*/ 21 h 122"/>
                  <a:gd name="T64" fmla="*/ 6 w 188"/>
                  <a:gd name="T65" fmla="*/ 24 h 122"/>
                  <a:gd name="T66" fmla="*/ 0 w 188"/>
                  <a:gd name="T67" fmla="*/ 28 h 122"/>
                  <a:gd name="T68" fmla="*/ 16 w 188"/>
                  <a:gd name="T69" fmla="*/ 122 h 122"/>
                  <a:gd name="T70" fmla="*/ 160 w 188"/>
                  <a:gd name="T71" fmla="*/ 95 h 122"/>
                  <a:gd name="T72" fmla="*/ 162 w 188"/>
                  <a:gd name="T73" fmla="*/ 92 h 122"/>
                  <a:gd name="T74" fmla="*/ 165 w 188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8" h="122">
                    <a:moveTo>
                      <a:pt x="165" y="90"/>
                    </a:moveTo>
                    <a:lnTo>
                      <a:pt x="166" y="90"/>
                    </a:lnTo>
                    <a:lnTo>
                      <a:pt x="169" y="90"/>
                    </a:lnTo>
                    <a:lnTo>
                      <a:pt x="171" y="91"/>
                    </a:lnTo>
                    <a:lnTo>
                      <a:pt x="171" y="89"/>
                    </a:lnTo>
                    <a:lnTo>
                      <a:pt x="178" y="83"/>
                    </a:lnTo>
                    <a:lnTo>
                      <a:pt x="186" y="78"/>
                    </a:lnTo>
                    <a:lnTo>
                      <a:pt x="188" y="72"/>
                    </a:lnTo>
                    <a:lnTo>
                      <a:pt x="188" y="71"/>
                    </a:lnTo>
                    <a:lnTo>
                      <a:pt x="183" y="67"/>
                    </a:lnTo>
                    <a:lnTo>
                      <a:pt x="179" y="63"/>
                    </a:lnTo>
                    <a:lnTo>
                      <a:pt x="177" y="59"/>
                    </a:lnTo>
                    <a:lnTo>
                      <a:pt x="173" y="57"/>
                    </a:lnTo>
                    <a:lnTo>
                      <a:pt x="170" y="55"/>
                    </a:lnTo>
                    <a:lnTo>
                      <a:pt x="171" y="50"/>
                    </a:lnTo>
                    <a:lnTo>
                      <a:pt x="171" y="45"/>
                    </a:lnTo>
                    <a:lnTo>
                      <a:pt x="170" y="39"/>
                    </a:lnTo>
                    <a:lnTo>
                      <a:pt x="171" y="34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7" y="25"/>
                    </a:lnTo>
                    <a:lnTo>
                      <a:pt x="179" y="20"/>
                    </a:lnTo>
                    <a:lnTo>
                      <a:pt x="176" y="18"/>
                    </a:lnTo>
                    <a:lnTo>
                      <a:pt x="173" y="18"/>
                    </a:lnTo>
                    <a:lnTo>
                      <a:pt x="170" y="17"/>
                    </a:lnTo>
                    <a:lnTo>
                      <a:pt x="166" y="10"/>
                    </a:lnTo>
                    <a:lnTo>
                      <a:pt x="162" y="5"/>
                    </a:lnTo>
                    <a:lnTo>
                      <a:pt x="154" y="0"/>
                    </a:lnTo>
                    <a:lnTo>
                      <a:pt x="24" y="23"/>
                    </a:lnTo>
                    <a:lnTo>
                      <a:pt x="22" y="13"/>
                    </a:lnTo>
                    <a:lnTo>
                      <a:pt x="16" y="17"/>
                    </a:lnTo>
                    <a:lnTo>
                      <a:pt x="11" y="21"/>
                    </a:lnTo>
                    <a:lnTo>
                      <a:pt x="6" y="24"/>
                    </a:lnTo>
                    <a:lnTo>
                      <a:pt x="0" y="28"/>
                    </a:lnTo>
                    <a:lnTo>
                      <a:pt x="16" y="122"/>
                    </a:lnTo>
                    <a:lnTo>
                      <a:pt x="160" y="95"/>
                    </a:lnTo>
                    <a:lnTo>
                      <a:pt x="162" y="92"/>
                    </a:lnTo>
                    <a:lnTo>
                      <a:pt x="165" y="9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6" name="Freeform 33">
                <a:extLst>
                  <a:ext uri="{FF2B5EF4-FFF2-40B4-BE49-F238E27FC236}">
                    <a16:creationId xmlns:a16="http://schemas.microsoft.com/office/drawing/2014/main" id="{FA6EB6A2-B668-8344-A779-7C8D19E433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681" y="3051885"/>
                <a:ext cx="490754" cy="38450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7" name="Freeform 34">
                <a:extLst>
                  <a:ext uri="{FF2B5EF4-FFF2-40B4-BE49-F238E27FC236}">
                    <a16:creationId xmlns:a16="http://schemas.microsoft.com/office/drawing/2014/main" id="{184D7852-9B73-3B41-9479-16F4692C4E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02545" y="2950697"/>
                <a:ext cx="306933" cy="271518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8" name="Freeform 35">
                <a:extLst>
                  <a:ext uri="{FF2B5EF4-FFF2-40B4-BE49-F238E27FC236}">
                    <a16:creationId xmlns:a16="http://schemas.microsoft.com/office/drawing/2014/main" id="{190FD093-4C62-7C41-B561-7BB439A6E9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5443" y="2707850"/>
                <a:ext cx="274890" cy="247908"/>
              </a:xfrm>
              <a:custGeom>
                <a:avLst/>
                <a:gdLst>
                  <a:gd name="T0" fmla="*/ 6 w 163"/>
                  <a:gd name="T1" fmla="*/ 123 h 147"/>
                  <a:gd name="T2" fmla="*/ 4 w 163"/>
                  <a:gd name="T3" fmla="*/ 121 h 147"/>
                  <a:gd name="T4" fmla="*/ 7 w 163"/>
                  <a:gd name="T5" fmla="*/ 124 h 147"/>
                  <a:gd name="T6" fmla="*/ 10 w 163"/>
                  <a:gd name="T7" fmla="*/ 125 h 147"/>
                  <a:gd name="T8" fmla="*/ 12 w 163"/>
                  <a:gd name="T9" fmla="*/ 123 h 147"/>
                  <a:gd name="T10" fmla="*/ 22 w 163"/>
                  <a:gd name="T11" fmla="*/ 124 h 147"/>
                  <a:gd name="T12" fmla="*/ 22 w 163"/>
                  <a:gd name="T13" fmla="*/ 147 h 147"/>
                  <a:gd name="T14" fmla="*/ 116 w 163"/>
                  <a:gd name="T15" fmla="*/ 144 h 147"/>
                  <a:gd name="T16" fmla="*/ 117 w 163"/>
                  <a:gd name="T17" fmla="*/ 144 h 147"/>
                  <a:gd name="T18" fmla="*/ 119 w 163"/>
                  <a:gd name="T19" fmla="*/ 139 h 147"/>
                  <a:gd name="T20" fmla="*/ 120 w 163"/>
                  <a:gd name="T21" fmla="*/ 136 h 147"/>
                  <a:gd name="T22" fmla="*/ 119 w 163"/>
                  <a:gd name="T23" fmla="*/ 133 h 147"/>
                  <a:gd name="T24" fmla="*/ 119 w 163"/>
                  <a:gd name="T25" fmla="*/ 127 h 147"/>
                  <a:gd name="T26" fmla="*/ 119 w 163"/>
                  <a:gd name="T27" fmla="*/ 125 h 147"/>
                  <a:gd name="T28" fmla="*/ 117 w 163"/>
                  <a:gd name="T29" fmla="*/ 122 h 147"/>
                  <a:gd name="T30" fmla="*/ 116 w 163"/>
                  <a:gd name="T31" fmla="*/ 121 h 147"/>
                  <a:gd name="T32" fmla="*/ 116 w 163"/>
                  <a:gd name="T33" fmla="*/ 119 h 147"/>
                  <a:gd name="T34" fmla="*/ 117 w 163"/>
                  <a:gd name="T35" fmla="*/ 117 h 147"/>
                  <a:gd name="T36" fmla="*/ 116 w 163"/>
                  <a:gd name="T37" fmla="*/ 116 h 147"/>
                  <a:gd name="T38" fmla="*/ 118 w 163"/>
                  <a:gd name="T39" fmla="*/ 113 h 147"/>
                  <a:gd name="T40" fmla="*/ 121 w 163"/>
                  <a:gd name="T41" fmla="*/ 109 h 147"/>
                  <a:gd name="T42" fmla="*/ 122 w 163"/>
                  <a:gd name="T43" fmla="*/ 109 h 147"/>
                  <a:gd name="T44" fmla="*/ 121 w 163"/>
                  <a:gd name="T45" fmla="*/ 107 h 147"/>
                  <a:gd name="T46" fmla="*/ 123 w 163"/>
                  <a:gd name="T47" fmla="*/ 103 h 147"/>
                  <a:gd name="T48" fmla="*/ 125 w 163"/>
                  <a:gd name="T49" fmla="*/ 100 h 147"/>
                  <a:gd name="T50" fmla="*/ 123 w 163"/>
                  <a:gd name="T51" fmla="*/ 99 h 147"/>
                  <a:gd name="T52" fmla="*/ 124 w 163"/>
                  <a:gd name="T53" fmla="*/ 95 h 147"/>
                  <a:gd name="T54" fmla="*/ 127 w 163"/>
                  <a:gd name="T55" fmla="*/ 92 h 147"/>
                  <a:gd name="T56" fmla="*/ 132 w 163"/>
                  <a:gd name="T57" fmla="*/ 86 h 147"/>
                  <a:gd name="T58" fmla="*/ 135 w 163"/>
                  <a:gd name="T59" fmla="*/ 81 h 147"/>
                  <a:gd name="T60" fmla="*/ 135 w 163"/>
                  <a:gd name="T61" fmla="*/ 77 h 147"/>
                  <a:gd name="T62" fmla="*/ 137 w 163"/>
                  <a:gd name="T63" fmla="*/ 72 h 147"/>
                  <a:gd name="T64" fmla="*/ 138 w 163"/>
                  <a:gd name="T65" fmla="*/ 72 h 147"/>
                  <a:gd name="T66" fmla="*/ 140 w 163"/>
                  <a:gd name="T67" fmla="*/ 70 h 147"/>
                  <a:gd name="T68" fmla="*/ 141 w 163"/>
                  <a:gd name="T69" fmla="*/ 67 h 147"/>
                  <a:gd name="T70" fmla="*/ 143 w 163"/>
                  <a:gd name="T71" fmla="*/ 65 h 147"/>
                  <a:gd name="T72" fmla="*/ 147 w 163"/>
                  <a:gd name="T73" fmla="*/ 63 h 147"/>
                  <a:gd name="T74" fmla="*/ 146 w 163"/>
                  <a:gd name="T75" fmla="*/ 60 h 147"/>
                  <a:gd name="T76" fmla="*/ 148 w 163"/>
                  <a:gd name="T77" fmla="*/ 58 h 147"/>
                  <a:gd name="T78" fmla="*/ 150 w 163"/>
                  <a:gd name="T79" fmla="*/ 54 h 147"/>
                  <a:gd name="T80" fmla="*/ 150 w 163"/>
                  <a:gd name="T81" fmla="*/ 48 h 147"/>
                  <a:gd name="T82" fmla="*/ 150 w 163"/>
                  <a:gd name="T83" fmla="*/ 43 h 147"/>
                  <a:gd name="T84" fmla="*/ 153 w 163"/>
                  <a:gd name="T85" fmla="*/ 39 h 147"/>
                  <a:gd name="T86" fmla="*/ 156 w 163"/>
                  <a:gd name="T87" fmla="*/ 37 h 147"/>
                  <a:gd name="T88" fmla="*/ 156 w 163"/>
                  <a:gd name="T89" fmla="*/ 35 h 147"/>
                  <a:gd name="T90" fmla="*/ 157 w 163"/>
                  <a:gd name="T91" fmla="*/ 33 h 147"/>
                  <a:gd name="T92" fmla="*/ 157 w 163"/>
                  <a:gd name="T93" fmla="*/ 29 h 147"/>
                  <a:gd name="T94" fmla="*/ 160 w 163"/>
                  <a:gd name="T95" fmla="*/ 28 h 147"/>
                  <a:gd name="T96" fmla="*/ 161 w 163"/>
                  <a:gd name="T97" fmla="*/ 26 h 147"/>
                  <a:gd name="T98" fmla="*/ 162 w 163"/>
                  <a:gd name="T99" fmla="*/ 24 h 147"/>
                  <a:gd name="T100" fmla="*/ 163 w 163"/>
                  <a:gd name="T101" fmla="*/ 22 h 147"/>
                  <a:gd name="T102" fmla="*/ 163 w 163"/>
                  <a:gd name="T103" fmla="*/ 19 h 147"/>
                  <a:gd name="T104" fmla="*/ 138 w 163"/>
                  <a:gd name="T105" fmla="*/ 20 h 147"/>
                  <a:gd name="T106" fmla="*/ 148 w 163"/>
                  <a:gd name="T107" fmla="*/ 5 h 147"/>
                  <a:gd name="T108" fmla="*/ 147 w 163"/>
                  <a:gd name="T109" fmla="*/ 0 h 147"/>
                  <a:gd name="T110" fmla="*/ 0 w 163"/>
                  <a:gd name="T111" fmla="*/ 4 h 147"/>
                  <a:gd name="T112" fmla="*/ 7 w 163"/>
                  <a:gd name="T113" fmla="*/ 47 h 147"/>
                  <a:gd name="T114" fmla="*/ 6 w 163"/>
                  <a:gd name="T115" fmla="*/ 12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3" h="147">
                    <a:moveTo>
                      <a:pt x="6" y="123"/>
                    </a:moveTo>
                    <a:lnTo>
                      <a:pt x="4" y="121"/>
                    </a:lnTo>
                    <a:lnTo>
                      <a:pt x="7" y="124"/>
                    </a:lnTo>
                    <a:lnTo>
                      <a:pt x="10" y="125"/>
                    </a:lnTo>
                    <a:lnTo>
                      <a:pt x="12" y="123"/>
                    </a:lnTo>
                    <a:lnTo>
                      <a:pt x="22" y="124"/>
                    </a:lnTo>
                    <a:lnTo>
                      <a:pt x="22" y="147"/>
                    </a:lnTo>
                    <a:lnTo>
                      <a:pt x="116" y="144"/>
                    </a:lnTo>
                    <a:lnTo>
                      <a:pt x="117" y="144"/>
                    </a:lnTo>
                    <a:lnTo>
                      <a:pt x="119" y="139"/>
                    </a:lnTo>
                    <a:lnTo>
                      <a:pt x="120" y="136"/>
                    </a:lnTo>
                    <a:lnTo>
                      <a:pt x="119" y="133"/>
                    </a:lnTo>
                    <a:lnTo>
                      <a:pt x="119" y="127"/>
                    </a:lnTo>
                    <a:lnTo>
                      <a:pt x="119" y="125"/>
                    </a:lnTo>
                    <a:lnTo>
                      <a:pt x="117" y="122"/>
                    </a:lnTo>
                    <a:lnTo>
                      <a:pt x="116" y="121"/>
                    </a:lnTo>
                    <a:lnTo>
                      <a:pt x="116" y="119"/>
                    </a:lnTo>
                    <a:lnTo>
                      <a:pt x="117" y="117"/>
                    </a:lnTo>
                    <a:lnTo>
                      <a:pt x="116" y="116"/>
                    </a:lnTo>
                    <a:lnTo>
                      <a:pt x="118" y="113"/>
                    </a:lnTo>
                    <a:lnTo>
                      <a:pt x="121" y="109"/>
                    </a:lnTo>
                    <a:lnTo>
                      <a:pt x="122" y="109"/>
                    </a:lnTo>
                    <a:lnTo>
                      <a:pt x="121" y="107"/>
                    </a:lnTo>
                    <a:lnTo>
                      <a:pt x="123" y="103"/>
                    </a:lnTo>
                    <a:lnTo>
                      <a:pt x="125" y="100"/>
                    </a:lnTo>
                    <a:lnTo>
                      <a:pt x="123" y="99"/>
                    </a:lnTo>
                    <a:lnTo>
                      <a:pt x="124" y="95"/>
                    </a:lnTo>
                    <a:lnTo>
                      <a:pt x="127" y="92"/>
                    </a:lnTo>
                    <a:lnTo>
                      <a:pt x="132" y="86"/>
                    </a:lnTo>
                    <a:lnTo>
                      <a:pt x="135" y="81"/>
                    </a:lnTo>
                    <a:lnTo>
                      <a:pt x="135" y="77"/>
                    </a:lnTo>
                    <a:lnTo>
                      <a:pt x="137" y="72"/>
                    </a:lnTo>
                    <a:lnTo>
                      <a:pt x="138" y="72"/>
                    </a:lnTo>
                    <a:lnTo>
                      <a:pt x="140" y="70"/>
                    </a:lnTo>
                    <a:lnTo>
                      <a:pt x="141" y="67"/>
                    </a:lnTo>
                    <a:lnTo>
                      <a:pt x="143" y="65"/>
                    </a:lnTo>
                    <a:lnTo>
                      <a:pt x="147" y="63"/>
                    </a:lnTo>
                    <a:lnTo>
                      <a:pt x="146" y="60"/>
                    </a:lnTo>
                    <a:lnTo>
                      <a:pt x="148" y="5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0" y="43"/>
                    </a:lnTo>
                    <a:lnTo>
                      <a:pt x="153" y="39"/>
                    </a:lnTo>
                    <a:lnTo>
                      <a:pt x="156" y="37"/>
                    </a:lnTo>
                    <a:lnTo>
                      <a:pt x="156" y="35"/>
                    </a:lnTo>
                    <a:lnTo>
                      <a:pt x="157" y="33"/>
                    </a:lnTo>
                    <a:lnTo>
                      <a:pt x="157" y="29"/>
                    </a:lnTo>
                    <a:lnTo>
                      <a:pt x="160" y="28"/>
                    </a:lnTo>
                    <a:lnTo>
                      <a:pt x="161" y="26"/>
                    </a:lnTo>
                    <a:lnTo>
                      <a:pt x="162" y="24"/>
                    </a:lnTo>
                    <a:lnTo>
                      <a:pt x="163" y="22"/>
                    </a:lnTo>
                    <a:lnTo>
                      <a:pt x="163" y="19"/>
                    </a:lnTo>
                    <a:lnTo>
                      <a:pt x="138" y="20"/>
                    </a:lnTo>
                    <a:lnTo>
                      <a:pt x="148" y="5"/>
                    </a:lnTo>
                    <a:lnTo>
                      <a:pt x="147" y="0"/>
                    </a:lnTo>
                    <a:lnTo>
                      <a:pt x="0" y="4"/>
                    </a:lnTo>
                    <a:lnTo>
                      <a:pt x="7" y="47"/>
                    </a:lnTo>
                    <a:lnTo>
                      <a:pt x="6" y="12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9" name="Freeform 36">
                <a:extLst>
                  <a:ext uri="{FF2B5EF4-FFF2-40B4-BE49-F238E27FC236}">
                    <a16:creationId xmlns:a16="http://schemas.microsoft.com/office/drawing/2014/main" id="{48AC445D-6A14-814F-8DC0-DDDFB61508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1664" y="2657257"/>
                <a:ext cx="465458" cy="151779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0" name="Freeform 37">
                <a:extLst>
                  <a:ext uri="{FF2B5EF4-FFF2-40B4-BE49-F238E27FC236}">
                    <a16:creationId xmlns:a16="http://schemas.microsoft.com/office/drawing/2014/main" id="{64376646-D730-4642-A48C-3E10C0C13F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42207" y="2606663"/>
                <a:ext cx="465458" cy="205746"/>
              </a:xfrm>
              <a:custGeom>
                <a:avLst/>
                <a:gdLst>
                  <a:gd name="T0" fmla="*/ 320 w 326"/>
                  <a:gd name="T1" fmla="*/ 28 h 144"/>
                  <a:gd name="T2" fmla="*/ 315 w 326"/>
                  <a:gd name="T3" fmla="*/ 38 h 144"/>
                  <a:gd name="T4" fmla="*/ 311 w 326"/>
                  <a:gd name="T5" fmla="*/ 32 h 144"/>
                  <a:gd name="T6" fmla="*/ 300 w 326"/>
                  <a:gd name="T7" fmla="*/ 30 h 144"/>
                  <a:gd name="T8" fmla="*/ 289 w 326"/>
                  <a:gd name="T9" fmla="*/ 35 h 144"/>
                  <a:gd name="T10" fmla="*/ 285 w 326"/>
                  <a:gd name="T11" fmla="*/ 32 h 144"/>
                  <a:gd name="T12" fmla="*/ 282 w 326"/>
                  <a:gd name="T13" fmla="*/ 25 h 144"/>
                  <a:gd name="T14" fmla="*/ 281 w 326"/>
                  <a:gd name="T15" fmla="*/ 18 h 144"/>
                  <a:gd name="T16" fmla="*/ 284 w 326"/>
                  <a:gd name="T17" fmla="*/ 20 h 144"/>
                  <a:gd name="T18" fmla="*/ 290 w 326"/>
                  <a:gd name="T19" fmla="*/ 29 h 144"/>
                  <a:gd name="T20" fmla="*/ 295 w 326"/>
                  <a:gd name="T21" fmla="*/ 26 h 144"/>
                  <a:gd name="T22" fmla="*/ 305 w 326"/>
                  <a:gd name="T23" fmla="*/ 22 h 144"/>
                  <a:gd name="T24" fmla="*/ 306 w 326"/>
                  <a:gd name="T25" fmla="*/ 16 h 144"/>
                  <a:gd name="T26" fmla="*/ 303 w 326"/>
                  <a:gd name="T27" fmla="*/ 12 h 144"/>
                  <a:gd name="T28" fmla="*/ 312 w 326"/>
                  <a:gd name="T29" fmla="*/ 14 h 144"/>
                  <a:gd name="T30" fmla="*/ 308 w 326"/>
                  <a:gd name="T31" fmla="*/ 4 h 144"/>
                  <a:gd name="T32" fmla="*/ 155 w 326"/>
                  <a:gd name="T33" fmla="*/ 28 h 144"/>
                  <a:gd name="T34" fmla="*/ 93 w 326"/>
                  <a:gd name="T35" fmla="*/ 47 h 144"/>
                  <a:gd name="T36" fmla="*/ 85 w 326"/>
                  <a:gd name="T37" fmla="*/ 58 h 144"/>
                  <a:gd name="T38" fmla="*/ 65 w 326"/>
                  <a:gd name="T39" fmla="*/ 70 h 144"/>
                  <a:gd name="T40" fmla="*/ 55 w 326"/>
                  <a:gd name="T41" fmla="*/ 72 h 144"/>
                  <a:gd name="T42" fmla="*/ 14 w 326"/>
                  <a:gd name="T43" fmla="*/ 99 h 144"/>
                  <a:gd name="T44" fmla="*/ 8 w 326"/>
                  <a:gd name="T45" fmla="*/ 110 h 144"/>
                  <a:gd name="T46" fmla="*/ 1 w 326"/>
                  <a:gd name="T47" fmla="*/ 117 h 144"/>
                  <a:gd name="T48" fmla="*/ 0 w 326"/>
                  <a:gd name="T49" fmla="*/ 124 h 144"/>
                  <a:gd name="T50" fmla="*/ 83 w 326"/>
                  <a:gd name="T51" fmla="*/ 104 h 144"/>
                  <a:gd name="T52" fmla="*/ 108 w 326"/>
                  <a:gd name="T53" fmla="*/ 105 h 144"/>
                  <a:gd name="T54" fmla="*/ 123 w 326"/>
                  <a:gd name="T55" fmla="*/ 100 h 144"/>
                  <a:gd name="T56" fmla="*/ 142 w 326"/>
                  <a:gd name="T57" fmla="*/ 114 h 144"/>
                  <a:gd name="T58" fmla="*/ 243 w 326"/>
                  <a:gd name="T59" fmla="*/ 140 h 144"/>
                  <a:gd name="T60" fmla="*/ 256 w 326"/>
                  <a:gd name="T61" fmla="*/ 136 h 144"/>
                  <a:gd name="T62" fmla="*/ 263 w 326"/>
                  <a:gd name="T63" fmla="*/ 117 h 144"/>
                  <a:gd name="T64" fmla="*/ 271 w 326"/>
                  <a:gd name="T65" fmla="*/ 106 h 144"/>
                  <a:gd name="T66" fmla="*/ 270 w 326"/>
                  <a:gd name="T67" fmla="*/ 100 h 144"/>
                  <a:gd name="T68" fmla="*/ 272 w 326"/>
                  <a:gd name="T69" fmla="*/ 97 h 144"/>
                  <a:gd name="T70" fmla="*/ 278 w 326"/>
                  <a:gd name="T71" fmla="*/ 100 h 144"/>
                  <a:gd name="T72" fmla="*/ 281 w 326"/>
                  <a:gd name="T73" fmla="*/ 95 h 144"/>
                  <a:gd name="T74" fmla="*/ 285 w 326"/>
                  <a:gd name="T75" fmla="*/ 95 h 144"/>
                  <a:gd name="T76" fmla="*/ 296 w 326"/>
                  <a:gd name="T77" fmla="*/ 91 h 144"/>
                  <a:gd name="T78" fmla="*/ 301 w 326"/>
                  <a:gd name="T79" fmla="*/ 87 h 144"/>
                  <a:gd name="T80" fmla="*/ 308 w 326"/>
                  <a:gd name="T81" fmla="*/ 81 h 144"/>
                  <a:gd name="T82" fmla="*/ 308 w 326"/>
                  <a:gd name="T83" fmla="*/ 75 h 144"/>
                  <a:gd name="T84" fmla="*/ 301 w 326"/>
                  <a:gd name="T85" fmla="*/ 78 h 144"/>
                  <a:gd name="T86" fmla="*/ 291 w 326"/>
                  <a:gd name="T87" fmla="*/ 83 h 144"/>
                  <a:gd name="T88" fmla="*/ 283 w 326"/>
                  <a:gd name="T89" fmla="*/ 77 h 144"/>
                  <a:gd name="T90" fmla="*/ 288 w 326"/>
                  <a:gd name="T91" fmla="*/ 77 h 144"/>
                  <a:gd name="T92" fmla="*/ 296 w 326"/>
                  <a:gd name="T93" fmla="*/ 73 h 144"/>
                  <a:gd name="T94" fmla="*/ 297 w 326"/>
                  <a:gd name="T95" fmla="*/ 68 h 144"/>
                  <a:gd name="T96" fmla="*/ 296 w 326"/>
                  <a:gd name="T97" fmla="*/ 64 h 144"/>
                  <a:gd name="T98" fmla="*/ 280 w 326"/>
                  <a:gd name="T99" fmla="*/ 58 h 144"/>
                  <a:gd name="T100" fmla="*/ 290 w 326"/>
                  <a:gd name="T101" fmla="*/ 57 h 144"/>
                  <a:gd name="T102" fmla="*/ 294 w 326"/>
                  <a:gd name="T103" fmla="*/ 55 h 144"/>
                  <a:gd name="T104" fmla="*/ 294 w 326"/>
                  <a:gd name="T105" fmla="*/ 51 h 144"/>
                  <a:gd name="T106" fmla="*/ 300 w 326"/>
                  <a:gd name="T107" fmla="*/ 58 h 144"/>
                  <a:gd name="T108" fmla="*/ 306 w 326"/>
                  <a:gd name="T109" fmla="*/ 58 h 144"/>
                  <a:gd name="T110" fmla="*/ 317 w 326"/>
                  <a:gd name="T111" fmla="*/ 57 h 144"/>
                  <a:gd name="T112" fmla="*/ 319 w 326"/>
                  <a:gd name="T113" fmla="*/ 48 h 144"/>
                  <a:gd name="T114" fmla="*/ 322 w 326"/>
                  <a:gd name="T115" fmla="*/ 42 h 144"/>
                  <a:gd name="T116" fmla="*/ 325 w 326"/>
                  <a:gd name="T117" fmla="*/ 3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6" h="144">
                    <a:moveTo>
                      <a:pt x="324" y="34"/>
                    </a:moveTo>
                    <a:cubicBezTo>
                      <a:pt x="322" y="31"/>
                      <a:pt x="322" y="31"/>
                      <a:pt x="322" y="31"/>
                    </a:cubicBezTo>
                    <a:cubicBezTo>
                      <a:pt x="320" y="28"/>
                      <a:pt x="320" y="28"/>
                      <a:pt x="320" y="28"/>
                    </a:cubicBezTo>
                    <a:cubicBezTo>
                      <a:pt x="317" y="28"/>
                      <a:pt x="317" y="28"/>
                      <a:pt x="317" y="28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12" y="38"/>
                      <a:pt x="312" y="38"/>
                      <a:pt x="312" y="38"/>
                    </a:cubicBezTo>
                    <a:cubicBezTo>
                      <a:pt x="311" y="32"/>
                      <a:pt x="311" y="32"/>
                      <a:pt x="311" y="32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6" y="27"/>
                      <a:pt x="306" y="27"/>
                      <a:pt x="306" y="27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0"/>
                      <a:pt x="298" y="30"/>
                      <a:pt x="298" y="30"/>
                    </a:cubicBezTo>
                    <a:cubicBezTo>
                      <a:pt x="292" y="32"/>
                      <a:pt x="292" y="32"/>
                      <a:pt x="292" y="32"/>
                    </a:cubicBezTo>
                    <a:cubicBezTo>
                      <a:pt x="289" y="35"/>
                      <a:pt x="289" y="35"/>
                      <a:pt x="289" y="35"/>
                    </a:cubicBezTo>
                    <a:cubicBezTo>
                      <a:pt x="286" y="39"/>
                      <a:pt x="286" y="39"/>
                      <a:pt x="286" y="39"/>
                    </a:cubicBezTo>
                    <a:cubicBezTo>
                      <a:pt x="285" y="37"/>
                      <a:pt x="285" y="37"/>
                      <a:pt x="285" y="37"/>
                    </a:cubicBezTo>
                    <a:cubicBezTo>
                      <a:pt x="285" y="32"/>
                      <a:pt x="285" y="32"/>
                      <a:pt x="285" y="32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2" y="25"/>
                      <a:pt x="282" y="25"/>
                      <a:pt x="282" y="25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1" y="18"/>
                      <a:pt x="281" y="18"/>
                      <a:pt x="281" y="18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5" y="26"/>
                      <a:pt x="285" y="26"/>
                      <a:pt x="285" y="26"/>
                    </a:cubicBezTo>
                    <a:cubicBezTo>
                      <a:pt x="287" y="31"/>
                      <a:pt x="287" y="31"/>
                      <a:pt x="287" y="31"/>
                    </a:cubicBezTo>
                    <a:cubicBezTo>
                      <a:pt x="290" y="29"/>
                      <a:pt x="290" y="29"/>
                      <a:pt x="290" y="29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94" y="26"/>
                      <a:pt x="294" y="26"/>
                      <a:pt x="294" y="26"/>
                    </a:cubicBezTo>
                    <a:cubicBezTo>
                      <a:pt x="295" y="26"/>
                      <a:pt x="295" y="26"/>
                      <a:pt x="295" y="26"/>
                    </a:cubicBezTo>
                    <a:cubicBezTo>
                      <a:pt x="299" y="24"/>
                      <a:pt x="299" y="24"/>
                      <a:pt x="299" y="24"/>
                    </a:cubicBezTo>
                    <a:cubicBezTo>
                      <a:pt x="300" y="22"/>
                      <a:pt x="300" y="22"/>
                      <a:pt x="300" y="22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6" y="19"/>
                      <a:pt x="306" y="19"/>
                      <a:pt x="306" y="19"/>
                    </a:cubicBezTo>
                    <a:cubicBezTo>
                      <a:pt x="307" y="18"/>
                      <a:pt x="307" y="18"/>
                      <a:pt x="307" y="18"/>
                    </a:cubicBezTo>
                    <a:cubicBezTo>
                      <a:pt x="307" y="18"/>
                      <a:pt x="306" y="17"/>
                      <a:pt x="306" y="16"/>
                    </a:cubicBezTo>
                    <a:cubicBezTo>
                      <a:pt x="305" y="16"/>
                      <a:pt x="305" y="16"/>
                      <a:pt x="305" y="16"/>
                    </a:cubicBez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2"/>
                      <a:pt x="303" y="12"/>
                      <a:pt x="303" y="12"/>
                    </a:cubicBezTo>
                    <a:cubicBezTo>
                      <a:pt x="304" y="12"/>
                      <a:pt x="304" y="12"/>
                      <a:pt x="304" y="12"/>
                    </a:cubicBezTo>
                    <a:cubicBezTo>
                      <a:pt x="309" y="14"/>
                      <a:pt x="309" y="14"/>
                      <a:pt x="309" y="14"/>
                    </a:cubicBezTo>
                    <a:cubicBezTo>
                      <a:pt x="312" y="14"/>
                      <a:pt x="312" y="14"/>
                      <a:pt x="312" y="14"/>
                    </a:cubicBezTo>
                    <a:cubicBezTo>
                      <a:pt x="312" y="11"/>
                      <a:pt x="312" y="11"/>
                      <a:pt x="312" y="11"/>
                    </a:cubicBezTo>
                    <a:cubicBezTo>
                      <a:pt x="309" y="7"/>
                      <a:pt x="309" y="7"/>
                      <a:pt x="309" y="7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218" y="18"/>
                      <a:pt x="218" y="18"/>
                      <a:pt x="218" y="18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5" y="110"/>
                      <a:pt x="5" y="110"/>
                      <a:pt x="5" y="110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43" y="140"/>
                      <a:pt x="243" y="140"/>
                      <a:pt x="243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56" y="136"/>
                      <a:pt x="256" y="136"/>
                      <a:pt x="256" y="136"/>
                    </a:cubicBezTo>
                    <a:cubicBezTo>
                      <a:pt x="259" y="133"/>
                      <a:pt x="259" y="133"/>
                      <a:pt x="259" y="133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3" y="117"/>
                      <a:pt x="263" y="117"/>
                      <a:pt x="263" y="117"/>
                    </a:cubicBezTo>
                    <a:cubicBezTo>
                      <a:pt x="267" y="111"/>
                      <a:pt x="267" y="111"/>
                      <a:pt x="267" y="111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6"/>
                      <a:pt x="271" y="106"/>
                      <a:pt x="271" y="106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70" y="100"/>
                      <a:pt x="270" y="100"/>
                      <a:pt x="270" y="100"/>
                    </a:cubicBezTo>
                    <a:cubicBezTo>
                      <a:pt x="270" y="98"/>
                      <a:pt x="270" y="98"/>
                      <a:pt x="270" y="98"/>
                    </a:cubicBezTo>
                    <a:cubicBezTo>
                      <a:pt x="271" y="97"/>
                      <a:pt x="271" y="97"/>
                      <a:pt x="271" y="97"/>
                    </a:cubicBezTo>
                    <a:cubicBezTo>
                      <a:pt x="272" y="97"/>
                      <a:pt x="272" y="97"/>
                      <a:pt x="272" y="97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4" y="102"/>
                      <a:pt x="274" y="102"/>
                      <a:pt x="274" y="102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1" y="99"/>
                      <a:pt x="281" y="99"/>
                      <a:pt x="281" y="99"/>
                    </a:cubicBezTo>
                    <a:cubicBezTo>
                      <a:pt x="281" y="97"/>
                      <a:pt x="281" y="97"/>
                      <a:pt x="281" y="97"/>
                    </a:cubicBezTo>
                    <a:cubicBezTo>
                      <a:pt x="281" y="95"/>
                      <a:pt x="281" y="95"/>
                      <a:pt x="281" y="95"/>
                    </a:cubicBezTo>
                    <a:cubicBezTo>
                      <a:pt x="283" y="94"/>
                      <a:pt x="283" y="94"/>
                      <a:pt x="283" y="94"/>
                    </a:cubicBezTo>
                    <a:cubicBezTo>
                      <a:pt x="283" y="93"/>
                      <a:pt x="283" y="93"/>
                      <a:pt x="283" y="93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4" y="91"/>
                      <a:pt x="294" y="91"/>
                      <a:pt x="294" y="91"/>
                    </a:cubicBezTo>
                    <a:cubicBezTo>
                      <a:pt x="296" y="91"/>
                      <a:pt x="296" y="91"/>
                      <a:pt x="296" y="91"/>
                    </a:cubicBezTo>
                    <a:cubicBezTo>
                      <a:pt x="299" y="89"/>
                      <a:pt x="299" y="89"/>
                      <a:pt x="299" y="89"/>
                    </a:cubicBezTo>
                    <a:cubicBezTo>
                      <a:pt x="301" y="88"/>
                      <a:pt x="301" y="88"/>
                      <a:pt x="301" y="88"/>
                    </a:cubicBezTo>
                    <a:cubicBezTo>
                      <a:pt x="301" y="87"/>
                      <a:pt x="301" y="87"/>
                      <a:pt x="301" y="87"/>
                    </a:cubicBezTo>
                    <a:cubicBezTo>
                      <a:pt x="305" y="90"/>
                      <a:pt x="305" y="90"/>
                      <a:pt x="305" y="90"/>
                    </a:cubicBezTo>
                    <a:cubicBezTo>
                      <a:pt x="307" y="86"/>
                      <a:pt x="307" y="86"/>
                      <a:pt x="307" y="86"/>
                    </a:cubicBezTo>
                    <a:cubicBezTo>
                      <a:pt x="308" y="81"/>
                      <a:pt x="308" y="81"/>
                      <a:pt x="308" y="81"/>
                    </a:cubicBezTo>
                    <a:cubicBezTo>
                      <a:pt x="309" y="79"/>
                      <a:pt x="309" y="79"/>
                      <a:pt x="309" y="79"/>
                    </a:cubicBezTo>
                    <a:cubicBezTo>
                      <a:pt x="310" y="77"/>
                      <a:pt x="310" y="77"/>
                      <a:pt x="310" y="77"/>
                    </a:cubicBezTo>
                    <a:cubicBezTo>
                      <a:pt x="310" y="77"/>
                      <a:pt x="309" y="74"/>
                      <a:pt x="308" y="75"/>
                    </a:cubicBezTo>
                    <a:cubicBezTo>
                      <a:pt x="307" y="75"/>
                      <a:pt x="304" y="76"/>
                      <a:pt x="304" y="76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1" y="78"/>
                      <a:pt x="301" y="78"/>
                      <a:pt x="301" y="78"/>
                    </a:cubicBezTo>
                    <a:cubicBezTo>
                      <a:pt x="299" y="80"/>
                      <a:pt x="299" y="80"/>
                      <a:pt x="299" y="80"/>
                    </a:cubicBezTo>
                    <a:cubicBezTo>
                      <a:pt x="294" y="83"/>
                      <a:pt x="294" y="83"/>
                      <a:pt x="294" y="83"/>
                    </a:cubicBezTo>
                    <a:cubicBezTo>
                      <a:pt x="291" y="83"/>
                      <a:pt x="291" y="83"/>
                      <a:pt x="291" y="83"/>
                    </a:cubicBezTo>
                    <a:cubicBezTo>
                      <a:pt x="283" y="81"/>
                      <a:pt x="283" y="81"/>
                      <a:pt x="283" y="81"/>
                    </a:cubicBezTo>
                    <a:cubicBezTo>
                      <a:pt x="283" y="79"/>
                      <a:pt x="283" y="79"/>
                      <a:pt x="283" y="79"/>
                    </a:cubicBezTo>
                    <a:cubicBezTo>
                      <a:pt x="283" y="77"/>
                      <a:pt x="283" y="77"/>
                      <a:pt x="283" y="77"/>
                    </a:cubicBezTo>
                    <a:cubicBezTo>
                      <a:pt x="284" y="76"/>
                      <a:pt x="284" y="76"/>
                      <a:pt x="284" y="76"/>
                    </a:cubicBezTo>
                    <a:cubicBezTo>
                      <a:pt x="286" y="76"/>
                      <a:pt x="286" y="76"/>
                      <a:pt x="286" y="76"/>
                    </a:cubicBezTo>
                    <a:cubicBezTo>
                      <a:pt x="288" y="77"/>
                      <a:pt x="288" y="77"/>
                      <a:pt x="288" y="77"/>
                    </a:cubicBezTo>
                    <a:cubicBezTo>
                      <a:pt x="293" y="77"/>
                      <a:pt x="293" y="77"/>
                      <a:pt x="293" y="77"/>
                    </a:cubicBezTo>
                    <a:cubicBezTo>
                      <a:pt x="296" y="75"/>
                      <a:pt x="296" y="75"/>
                      <a:pt x="296" y="75"/>
                    </a:cubicBezTo>
                    <a:cubicBezTo>
                      <a:pt x="296" y="73"/>
                      <a:pt x="296" y="73"/>
                      <a:pt x="296" y="73"/>
                    </a:cubicBezTo>
                    <a:cubicBezTo>
                      <a:pt x="295" y="71"/>
                      <a:pt x="295" y="71"/>
                      <a:pt x="295" y="71"/>
                    </a:cubicBezTo>
                    <a:cubicBezTo>
                      <a:pt x="296" y="68"/>
                      <a:pt x="296" y="68"/>
                      <a:pt x="296" y="68"/>
                    </a:cubicBezTo>
                    <a:cubicBezTo>
                      <a:pt x="297" y="68"/>
                      <a:pt x="297" y="68"/>
                      <a:pt x="297" y="68"/>
                    </a:cubicBezTo>
                    <a:cubicBezTo>
                      <a:pt x="299" y="66"/>
                      <a:pt x="299" y="66"/>
                      <a:pt x="299" y="66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296" y="64"/>
                      <a:pt x="296" y="64"/>
                      <a:pt x="296" y="64"/>
                    </a:cubicBezTo>
                    <a:cubicBezTo>
                      <a:pt x="290" y="61"/>
                      <a:pt x="290" y="61"/>
                      <a:pt x="290" y="61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0" y="57"/>
                      <a:pt x="280" y="57"/>
                      <a:pt x="280" y="57"/>
                    </a:cubicBezTo>
                    <a:cubicBezTo>
                      <a:pt x="284" y="57"/>
                      <a:pt x="284" y="57"/>
                      <a:pt x="284" y="57"/>
                    </a:cubicBezTo>
                    <a:cubicBezTo>
                      <a:pt x="290" y="57"/>
                      <a:pt x="290" y="57"/>
                      <a:pt x="290" y="57"/>
                    </a:cubicBezTo>
                    <a:cubicBezTo>
                      <a:pt x="294" y="59"/>
                      <a:pt x="294" y="59"/>
                      <a:pt x="294" y="59"/>
                    </a:cubicBezTo>
                    <a:cubicBezTo>
                      <a:pt x="295" y="57"/>
                      <a:pt x="295" y="57"/>
                      <a:pt x="295" y="57"/>
                    </a:cubicBezTo>
                    <a:cubicBezTo>
                      <a:pt x="294" y="55"/>
                      <a:pt x="294" y="55"/>
                      <a:pt x="294" y="55"/>
                    </a:cubicBezTo>
                    <a:cubicBezTo>
                      <a:pt x="293" y="54"/>
                      <a:pt x="293" y="54"/>
                      <a:pt x="293" y="54"/>
                    </a:cubicBezTo>
                    <a:cubicBezTo>
                      <a:pt x="292" y="52"/>
                      <a:pt x="292" y="52"/>
                      <a:pt x="292" y="52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7" y="51"/>
                      <a:pt x="297" y="51"/>
                      <a:pt x="297" y="51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300" y="58"/>
                      <a:pt x="300" y="58"/>
                      <a:pt x="300" y="58"/>
                    </a:cubicBezTo>
                    <a:cubicBezTo>
                      <a:pt x="303" y="58"/>
                      <a:pt x="303" y="58"/>
                      <a:pt x="303" y="58"/>
                    </a:cubicBezTo>
                    <a:cubicBezTo>
                      <a:pt x="304" y="57"/>
                      <a:pt x="304" y="57"/>
                      <a:pt x="304" y="57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10" y="58"/>
                      <a:pt x="310" y="58"/>
                      <a:pt x="310" y="58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7" y="57"/>
                      <a:pt x="317" y="57"/>
                      <a:pt x="317" y="57"/>
                    </a:cubicBezTo>
                    <a:cubicBezTo>
                      <a:pt x="317" y="53"/>
                      <a:pt x="317" y="53"/>
                      <a:pt x="317" y="53"/>
                    </a:cubicBezTo>
                    <a:cubicBezTo>
                      <a:pt x="318" y="51"/>
                      <a:pt x="318" y="51"/>
                      <a:pt x="318" y="51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9" y="46"/>
                      <a:pt x="319" y="46"/>
                      <a:pt x="319" y="46"/>
                    </a:cubicBezTo>
                    <a:cubicBezTo>
                      <a:pt x="320" y="42"/>
                      <a:pt x="320" y="42"/>
                      <a:pt x="320" y="42"/>
                    </a:cubicBezTo>
                    <a:cubicBezTo>
                      <a:pt x="322" y="42"/>
                      <a:pt x="322" y="42"/>
                      <a:pt x="322" y="42"/>
                    </a:cubicBezTo>
                    <a:cubicBezTo>
                      <a:pt x="323" y="44"/>
                      <a:pt x="323" y="44"/>
                      <a:pt x="323" y="44"/>
                    </a:cubicBezTo>
                    <a:cubicBezTo>
                      <a:pt x="325" y="42"/>
                      <a:pt x="325" y="42"/>
                      <a:pt x="325" y="42"/>
                    </a:cubicBezTo>
                    <a:cubicBezTo>
                      <a:pt x="325" y="39"/>
                      <a:pt x="325" y="39"/>
                      <a:pt x="325" y="39"/>
                    </a:cubicBezTo>
                    <a:cubicBezTo>
                      <a:pt x="326" y="37"/>
                      <a:pt x="326" y="37"/>
                      <a:pt x="326" y="37"/>
                    </a:cubicBezTo>
                    <a:lnTo>
                      <a:pt x="324" y="3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1" name="Freeform 38">
                <a:extLst>
                  <a:ext uri="{FF2B5EF4-FFF2-40B4-BE49-F238E27FC236}">
                    <a16:creationId xmlns:a16="http://schemas.microsoft.com/office/drawing/2014/main" id="{66798675-0951-1841-BE7A-51EA90A73E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74749" y="2775308"/>
                <a:ext cx="286695" cy="308620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Freeform 39">
                <a:extLst>
                  <a:ext uri="{FF2B5EF4-FFF2-40B4-BE49-F238E27FC236}">
                    <a16:creationId xmlns:a16="http://schemas.microsoft.com/office/drawing/2014/main" id="{D43D4D78-8235-B243-885F-E569E46B7A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69190" y="2432960"/>
                <a:ext cx="418238" cy="234416"/>
              </a:xfrm>
              <a:custGeom>
                <a:avLst/>
                <a:gdLst>
                  <a:gd name="T0" fmla="*/ 169 w 248"/>
                  <a:gd name="T1" fmla="*/ 118 h 139"/>
                  <a:gd name="T2" fmla="*/ 248 w 248"/>
                  <a:gd name="T3" fmla="*/ 101 h 139"/>
                  <a:gd name="T4" fmla="*/ 246 w 248"/>
                  <a:gd name="T5" fmla="*/ 93 h 139"/>
                  <a:gd name="T6" fmla="*/ 239 w 248"/>
                  <a:gd name="T7" fmla="*/ 86 h 139"/>
                  <a:gd name="T8" fmla="*/ 232 w 248"/>
                  <a:gd name="T9" fmla="*/ 83 h 139"/>
                  <a:gd name="T10" fmla="*/ 228 w 248"/>
                  <a:gd name="T11" fmla="*/ 78 h 139"/>
                  <a:gd name="T12" fmla="*/ 224 w 248"/>
                  <a:gd name="T13" fmla="*/ 72 h 139"/>
                  <a:gd name="T14" fmla="*/ 226 w 248"/>
                  <a:gd name="T15" fmla="*/ 68 h 139"/>
                  <a:gd name="T16" fmla="*/ 228 w 248"/>
                  <a:gd name="T17" fmla="*/ 67 h 139"/>
                  <a:gd name="T18" fmla="*/ 224 w 248"/>
                  <a:gd name="T19" fmla="*/ 63 h 139"/>
                  <a:gd name="T20" fmla="*/ 211 w 248"/>
                  <a:gd name="T21" fmla="*/ 54 h 139"/>
                  <a:gd name="T22" fmla="*/ 215 w 248"/>
                  <a:gd name="T23" fmla="*/ 55 h 139"/>
                  <a:gd name="T24" fmla="*/ 221 w 248"/>
                  <a:gd name="T25" fmla="*/ 59 h 139"/>
                  <a:gd name="T26" fmla="*/ 225 w 248"/>
                  <a:gd name="T27" fmla="*/ 56 h 139"/>
                  <a:gd name="T28" fmla="*/ 225 w 248"/>
                  <a:gd name="T29" fmla="*/ 48 h 139"/>
                  <a:gd name="T30" fmla="*/ 215 w 248"/>
                  <a:gd name="T31" fmla="*/ 45 h 139"/>
                  <a:gd name="T32" fmla="*/ 211 w 248"/>
                  <a:gd name="T33" fmla="*/ 41 h 139"/>
                  <a:gd name="T34" fmla="*/ 207 w 248"/>
                  <a:gd name="T35" fmla="*/ 43 h 139"/>
                  <a:gd name="T36" fmla="*/ 199 w 248"/>
                  <a:gd name="T37" fmla="*/ 37 h 139"/>
                  <a:gd name="T38" fmla="*/ 193 w 248"/>
                  <a:gd name="T39" fmla="*/ 37 h 139"/>
                  <a:gd name="T40" fmla="*/ 188 w 248"/>
                  <a:gd name="T41" fmla="*/ 36 h 139"/>
                  <a:gd name="T42" fmla="*/ 191 w 248"/>
                  <a:gd name="T43" fmla="*/ 24 h 139"/>
                  <a:gd name="T44" fmla="*/ 192 w 248"/>
                  <a:gd name="T45" fmla="*/ 17 h 139"/>
                  <a:gd name="T46" fmla="*/ 183 w 248"/>
                  <a:gd name="T47" fmla="*/ 10 h 139"/>
                  <a:gd name="T48" fmla="*/ 171 w 248"/>
                  <a:gd name="T49" fmla="*/ 5 h 139"/>
                  <a:gd name="T50" fmla="*/ 166 w 248"/>
                  <a:gd name="T51" fmla="*/ 8 h 139"/>
                  <a:gd name="T52" fmla="*/ 151 w 248"/>
                  <a:gd name="T53" fmla="*/ 0 h 139"/>
                  <a:gd name="T54" fmla="*/ 149 w 248"/>
                  <a:gd name="T55" fmla="*/ 15 h 139"/>
                  <a:gd name="T56" fmla="*/ 144 w 248"/>
                  <a:gd name="T57" fmla="*/ 21 h 139"/>
                  <a:gd name="T58" fmla="*/ 138 w 248"/>
                  <a:gd name="T59" fmla="*/ 28 h 139"/>
                  <a:gd name="T60" fmla="*/ 134 w 248"/>
                  <a:gd name="T61" fmla="*/ 28 h 139"/>
                  <a:gd name="T62" fmla="*/ 131 w 248"/>
                  <a:gd name="T63" fmla="*/ 36 h 139"/>
                  <a:gd name="T64" fmla="*/ 127 w 248"/>
                  <a:gd name="T65" fmla="*/ 46 h 139"/>
                  <a:gd name="T66" fmla="*/ 120 w 248"/>
                  <a:gd name="T67" fmla="*/ 43 h 139"/>
                  <a:gd name="T68" fmla="*/ 115 w 248"/>
                  <a:gd name="T69" fmla="*/ 48 h 139"/>
                  <a:gd name="T70" fmla="*/ 109 w 248"/>
                  <a:gd name="T71" fmla="*/ 68 h 139"/>
                  <a:gd name="T72" fmla="*/ 103 w 248"/>
                  <a:gd name="T73" fmla="*/ 78 h 139"/>
                  <a:gd name="T74" fmla="*/ 100 w 248"/>
                  <a:gd name="T75" fmla="*/ 89 h 139"/>
                  <a:gd name="T76" fmla="*/ 82 w 248"/>
                  <a:gd name="T77" fmla="*/ 101 h 139"/>
                  <a:gd name="T78" fmla="*/ 69 w 248"/>
                  <a:gd name="T79" fmla="*/ 100 h 139"/>
                  <a:gd name="T80" fmla="*/ 61 w 248"/>
                  <a:gd name="T81" fmla="*/ 107 h 139"/>
                  <a:gd name="T82" fmla="*/ 50 w 248"/>
                  <a:gd name="T83" fmla="*/ 100 h 139"/>
                  <a:gd name="T84" fmla="*/ 46 w 248"/>
                  <a:gd name="T85" fmla="*/ 97 h 139"/>
                  <a:gd name="T86" fmla="*/ 43 w 248"/>
                  <a:gd name="T87" fmla="*/ 103 h 139"/>
                  <a:gd name="T88" fmla="*/ 28 w 248"/>
                  <a:gd name="T89" fmla="*/ 113 h 139"/>
                  <a:gd name="T90" fmla="*/ 22 w 248"/>
                  <a:gd name="T91" fmla="*/ 127 h 139"/>
                  <a:gd name="T92" fmla="*/ 15 w 248"/>
                  <a:gd name="T93" fmla="*/ 130 h 139"/>
                  <a:gd name="T94" fmla="*/ 6 w 248"/>
                  <a:gd name="T95" fmla="*/ 136 h 139"/>
                  <a:gd name="T96" fmla="*/ 64 w 248"/>
                  <a:gd name="T97" fmla="*/ 13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139">
                    <a:moveTo>
                      <a:pt x="116" y="127"/>
                    </a:moveTo>
                    <a:lnTo>
                      <a:pt x="169" y="118"/>
                    </a:lnTo>
                    <a:lnTo>
                      <a:pt x="243" y="103"/>
                    </a:lnTo>
                    <a:lnTo>
                      <a:pt x="248" y="101"/>
                    </a:lnTo>
                    <a:lnTo>
                      <a:pt x="248" y="98"/>
                    </a:lnTo>
                    <a:lnTo>
                      <a:pt x="246" y="93"/>
                    </a:lnTo>
                    <a:lnTo>
                      <a:pt x="243" y="89"/>
                    </a:lnTo>
                    <a:lnTo>
                      <a:pt x="239" y="86"/>
                    </a:lnTo>
                    <a:lnTo>
                      <a:pt x="237" y="86"/>
                    </a:lnTo>
                    <a:lnTo>
                      <a:pt x="232" y="83"/>
                    </a:lnTo>
                    <a:lnTo>
                      <a:pt x="231" y="80"/>
                    </a:lnTo>
                    <a:lnTo>
                      <a:pt x="228" y="78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30" y="70"/>
                    </a:lnTo>
                    <a:lnTo>
                      <a:pt x="228" y="67"/>
                    </a:lnTo>
                    <a:lnTo>
                      <a:pt x="226" y="64"/>
                    </a:lnTo>
                    <a:lnTo>
                      <a:pt x="224" y="63"/>
                    </a:lnTo>
                    <a:lnTo>
                      <a:pt x="215" y="60"/>
                    </a:lnTo>
                    <a:lnTo>
                      <a:pt x="211" y="54"/>
                    </a:lnTo>
                    <a:lnTo>
                      <a:pt x="211" y="53"/>
                    </a:lnTo>
                    <a:lnTo>
                      <a:pt x="215" y="55"/>
                    </a:lnTo>
                    <a:lnTo>
                      <a:pt x="220" y="56"/>
                    </a:lnTo>
                    <a:lnTo>
                      <a:pt x="221" y="59"/>
                    </a:lnTo>
                    <a:lnTo>
                      <a:pt x="227" y="60"/>
                    </a:lnTo>
                    <a:lnTo>
                      <a:pt x="225" y="56"/>
                    </a:lnTo>
                    <a:lnTo>
                      <a:pt x="225" y="51"/>
                    </a:lnTo>
                    <a:lnTo>
                      <a:pt x="225" y="48"/>
                    </a:lnTo>
                    <a:lnTo>
                      <a:pt x="221" y="49"/>
                    </a:lnTo>
                    <a:lnTo>
                      <a:pt x="215" y="45"/>
                    </a:lnTo>
                    <a:lnTo>
                      <a:pt x="212" y="41"/>
                    </a:lnTo>
                    <a:lnTo>
                      <a:pt x="211" y="41"/>
                    </a:lnTo>
                    <a:lnTo>
                      <a:pt x="210" y="43"/>
                    </a:lnTo>
                    <a:lnTo>
                      <a:pt x="207" y="43"/>
                    </a:lnTo>
                    <a:lnTo>
                      <a:pt x="203" y="39"/>
                    </a:lnTo>
                    <a:lnTo>
                      <a:pt x="199" y="37"/>
                    </a:lnTo>
                    <a:lnTo>
                      <a:pt x="195" y="36"/>
                    </a:lnTo>
                    <a:lnTo>
                      <a:pt x="193" y="37"/>
                    </a:lnTo>
                    <a:lnTo>
                      <a:pt x="190" y="38"/>
                    </a:lnTo>
                    <a:lnTo>
                      <a:pt x="188" y="36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3" y="21"/>
                    </a:lnTo>
                    <a:lnTo>
                      <a:pt x="192" y="17"/>
                    </a:lnTo>
                    <a:lnTo>
                      <a:pt x="188" y="14"/>
                    </a:lnTo>
                    <a:lnTo>
                      <a:pt x="183" y="10"/>
                    </a:lnTo>
                    <a:lnTo>
                      <a:pt x="173" y="4"/>
                    </a:lnTo>
                    <a:lnTo>
                      <a:pt x="171" y="5"/>
                    </a:lnTo>
                    <a:lnTo>
                      <a:pt x="168" y="8"/>
                    </a:lnTo>
                    <a:lnTo>
                      <a:pt x="166" y="8"/>
                    </a:lnTo>
                    <a:lnTo>
                      <a:pt x="160" y="5"/>
                    </a:lnTo>
                    <a:lnTo>
                      <a:pt x="151" y="0"/>
                    </a:lnTo>
                    <a:lnTo>
                      <a:pt x="151" y="8"/>
                    </a:lnTo>
                    <a:lnTo>
                      <a:pt x="149" y="15"/>
                    </a:lnTo>
                    <a:lnTo>
                      <a:pt x="147" y="18"/>
                    </a:lnTo>
                    <a:lnTo>
                      <a:pt x="144" y="21"/>
                    </a:lnTo>
                    <a:lnTo>
                      <a:pt x="139" y="30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3" y="32"/>
                    </a:lnTo>
                    <a:lnTo>
                      <a:pt x="131" y="36"/>
                    </a:lnTo>
                    <a:lnTo>
                      <a:pt x="128" y="44"/>
                    </a:lnTo>
                    <a:lnTo>
                      <a:pt x="127" y="46"/>
                    </a:lnTo>
                    <a:lnTo>
                      <a:pt x="125" y="45"/>
                    </a:lnTo>
                    <a:lnTo>
                      <a:pt x="120" y="43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60"/>
                    </a:lnTo>
                    <a:lnTo>
                      <a:pt x="109" y="68"/>
                    </a:lnTo>
                    <a:lnTo>
                      <a:pt x="104" y="73"/>
                    </a:lnTo>
                    <a:lnTo>
                      <a:pt x="103" y="78"/>
                    </a:lnTo>
                    <a:lnTo>
                      <a:pt x="104" y="86"/>
                    </a:lnTo>
                    <a:lnTo>
                      <a:pt x="100" y="89"/>
                    </a:lnTo>
                    <a:lnTo>
                      <a:pt x="89" y="95"/>
                    </a:lnTo>
                    <a:lnTo>
                      <a:pt x="82" y="101"/>
                    </a:lnTo>
                    <a:lnTo>
                      <a:pt x="73" y="103"/>
                    </a:lnTo>
                    <a:lnTo>
                      <a:pt x="69" y="100"/>
                    </a:lnTo>
                    <a:lnTo>
                      <a:pt x="63" y="107"/>
                    </a:lnTo>
                    <a:lnTo>
                      <a:pt x="61" y="107"/>
                    </a:lnTo>
                    <a:lnTo>
                      <a:pt x="56" y="105"/>
                    </a:lnTo>
                    <a:lnTo>
                      <a:pt x="50" y="100"/>
                    </a:lnTo>
                    <a:lnTo>
                      <a:pt x="49" y="97"/>
                    </a:lnTo>
                    <a:lnTo>
                      <a:pt x="46" y="97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39" y="109"/>
                    </a:lnTo>
                    <a:lnTo>
                      <a:pt x="28" y="113"/>
                    </a:lnTo>
                    <a:lnTo>
                      <a:pt x="25" y="118"/>
                    </a:lnTo>
                    <a:lnTo>
                      <a:pt x="22" y="127"/>
                    </a:lnTo>
                    <a:lnTo>
                      <a:pt x="18" y="128"/>
                    </a:lnTo>
                    <a:lnTo>
                      <a:pt x="15" y="130"/>
                    </a:lnTo>
                    <a:lnTo>
                      <a:pt x="10" y="133"/>
                    </a:lnTo>
                    <a:lnTo>
                      <a:pt x="6" y="136"/>
                    </a:lnTo>
                    <a:lnTo>
                      <a:pt x="0" y="139"/>
                    </a:lnTo>
                    <a:lnTo>
                      <a:pt x="64" y="133"/>
                    </a:lnTo>
                    <a:lnTo>
                      <a:pt x="116" y="12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3" name="Freeform 40">
                <a:extLst>
                  <a:ext uri="{FF2B5EF4-FFF2-40B4-BE49-F238E27FC236}">
                    <a16:creationId xmlns:a16="http://schemas.microsoft.com/office/drawing/2014/main" id="{F08F8E32-28F6-6B4B-BE15-80CE27339D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06291" y="2750011"/>
                <a:ext cx="269831" cy="209119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4" name="Freeform 41">
                <a:extLst>
                  <a:ext uri="{FF2B5EF4-FFF2-40B4-BE49-F238E27FC236}">
                    <a16:creationId xmlns:a16="http://schemas.microsoft.com/office/drawing/2014/main" id="{B5437CF4-A3BB-4E42-9132-CF9AEF695D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8028" y="2788799"/>
                <a:ext cx="212492" cy="340661"/>
              </a:xfrm>
              <a:custGeom>
                <a:avLst/>
                <a:gdLst>
                  <a:gd name="T0" fmla="*/ 39 w 126"/>
                  <a:gd name="T1" fmla="*/ 183 h 202"/>
                  <a:gd name="T2" fmla="*/ 33 w 126"/>
                  <a:gd name="T3" fmla="*/ 176 h 202"/>
                  <a:gd name="T4" fmla="*/ 36 w 126"/>
                  <a:gd name="T5" fmla="*/ 172 h 202"/>
                  <a:gd name="T6" fmla="*/ 51 w 126"/>
                  <a:gd name="T7" fmla="*/ 168 h 202"/>
                  <a:gd name="T8" fmla="*/ 125 w 126"/>
                  <a:gd name="T9" fmla="*/ 161 h 202"/>
                  <a:gd name="T10" fmla="*/ 120 w 126"/>
                  <a:gd name="T11" fmla="*/ 153 h 202"/>
                  <a:gd name="T12" fmla="*/ 119 w 126"/>
                  <a:gd name="T13" fmla="*/ 148 h 202"/>
                  <a:gd name="T14" fmla="*/ 120 w 126"/>
                  <a:gd name="T15" fmla="*/ 141 h 202"/>
                  <a:gd name="T16" fmla="*/ 116 w 126"/>
                  <a:gd name="T17" fmla="*/ 130 h 202"/>
                  <a:gd name="T18" fmla="*/ 119 w 126"/>
                  <a:gd name="T19" fmla="*/ 123 h 202"/>
                  <a:gd name="T20" fmla="*/ 116 w 126"/>
                  <a:gd name="T21" fmla="*/ 117 h 202"/>
                  <a:gd name="T22" fmla="*/ 122 w 126"/>
                  <a:gd name="T23" fmla="*/ 110 h 202"/>
                  <a:gd name="T24" fmla="*/ 119 w 126"/>
                  <a:gd name="T25" fmla="*/ 104 h 202"/>
                  <a:gd name="T26" fmla="*/ 115 w 126"/>
                  <a:gd name="T27" fmla="*/ 95 h 202"/>
                  <a:gd name="T28" fmla="*/ 106 w 126"/>
                  <a:gd name="T29" fmla="*/ 75 h 202"/>
                  <a:gd name="T30" fmla="*/ 89 w 126"/>
                  <a:gd name="T31" fmla="*/ 12 h 202"/>
                  <a:gd name="T32" fmla="*/ 94 w 126"/>
                  <a:gd name="T33" fmla="*/ 0 h 202"/>
                  <a:gd name="T34" fmla="*/ 1 w 126"/>
                  <a:gd name="T35" fmla="*/ 7 h 202"/>
                  <a:gd name="T36" fmla="*/ 0 w 126"/>
                  <a:gd name="T37" fmla="*/ 106 h 202"/>
                  <a:gd name="T38" fmla="*/ 6 w 126"/>
                  <a:gd name="T39" fmla="*/ 196 h 202"/>
                  <a:gd name="T40" fmla="*/ 11 w 126"/>
                  <a:gd name="T41" fmla="*/ 197 h 202"/>
                  <a:gd name="T42" fmla="*/ 16 w 126"/>
                  <a:gd name="T43" fmla="*/ 195 h 202"/>
                  <a:gd name="T44" fmla="*/ 16 w 126"/>
                  <a:gd name="T45" fmla="*/ 187 h 202"/>
                  <a:gd name="T46" fmla="*/ 21 w 126"/>
                  <a:gd name="T47" fmla="*/ 184 h 202"/>
                  <a:gd name="T48" fmla="*/ 22 w 126"/>
                  <a:gd name="T49" fmla="*/ 189 h 202"/>
                  <a:gd name="T50" fmla="*/ 22 w 126"/>
                  <a:gd name="T51" fmla="*/ 193 h 202"/>
                  <a:gd name="T52" fmla="*/ 25 w 126"/>
                  <a:gd name="T53" fmla="*/ 195 h 202"/>
                  <a:gd name="T54" fmla="*/ 27 w 126"/>
                  <a:gd name="T55" fmla="*/ 199 h 202"/>
                  <a:gd name="T56" fmla="*/ 25 w 126"/>
                  <a:gd name="T57" fmla="*/ 202 h 202"/>
                  <a:gd name="T58" fmla="*/ 31 w 126"/>
                  <a:gd name="T59" fmla="*/ 200 h 202"/>
                  <a:gd name="T60" fmla="*/ 38 w 126"/>
                  <a:gd name="T61" fmla="*/ 197 h 202"/>
                  <a:gd name="T62" fmla="*/ 43 w 126"/>
                  <a:gd name="T63" fmla="*/ 196 h 202"/>
                  <a:gd name="T64" fmla="*/ 44 w 126"/>
                  <a:gd name="T65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202">
                    <a:moveTo>
                      <a:pt x="40" y="188"/>
                    </a:moveTo>
                    <a:lnTo>
                      <a:pt x="39" y="183"/>
                    </a:lnTo>
                    <a:lnTo>
                      <a:pt x="35" y="178"/>
                    </a:lnTo>
                    <a:lnTo>
                      <a:pt x="33" y="176"/>
                    </a:lnTo>
                    <a:lnTo>
                      <a:pt x="33" y="173"/>
                    </a:lnTo>
                    <a:lnTo>
                      <a:pt x="36" y="172"/>
                    </a:lnTo>
                    <a:lnTo>
                      <a:pt x="43" y="170"/>
                    </a:lnTo>
                    <a:lnTo>
                      <a:pt x="51" y="168"/>
                    </a:lnTo>
                    <a:lnTo>
                      <a:pt x="126" y="162"/>
                    </a:lnTo>
                    <a:lnTo>
                      <a:pt x="125" y="161"/>
                    </a:lnTo>
                    <a:lnTo>
                      <a:pt x="121" y="156"/>
                    </a:lnTo>
                    <a:lnTo>
                      <a:pt x="120" y="153"/>
                    </a:lnTo>
                    <a:lnTo>
                      <a:pt x="118" y="150"/>
                    </a:lnTo>
                    <a:lnTo>
                      <a:pt x="119" y="148"/>
                    </a:lnTo>
                    <a:lnTo>
                      <a:pt x="121" y="146"/>
                    </a:lnTo>
                    <a:lnTo>
                      <a:pt x="120" y="141"/>
                    </a:lnTo>
                    <a:lnTo>
                      <a:pt x="118" y="138"/>
                    </a:lnTo>
                    <a:lnTo>
                      <a:pt x="116" y="130"/>
                    </a:lnTo>
                    <a:lnTo>
                      <a:pt x="116" y="125"/>
                    </a:lnTo>
                    <a:lnTo>
                      <a:pt x="119" y="123"/>
                    </a:lnTo>
                    <a:lnTo>
                      <a:pt x="120" y="119"/>
                    </a:lnTo>
                    <a:lnTo>
                      <a:pt x="116" y="117"/>
                    </a:lnTo>
                    <a:lnTo>
                      <a:pt x="121" y="114"/>
                    </a:lnTo>
                    <a:lnTo>
                      <a:pt x="122" y="110"/>
                    </a:lnTo>
                    <a:lnTo>
                      <a:pt x="120" y="108"/>
                    </a:lnTo>
                    <a:lnTo>
                      <a:pt x="119" y="104"/>
                    </a:lnTo>
                    <a:lnTo>
                      <a:pt x="119" y="100"/>
                    </a:lnTo>
                    <a:lnTo>
                      <a:pt x="115" y="95"/>
                    </a:lnTo>
                    <a:lnTo>
                      <a:pt x="108" y="83"/>
                    </a:lnTo>
                    <a:lnTo>
                      <a:pt x="106" y="75"/>
                    </a:lnTo>
                    <a:lnTo>
                      <a:pt x="96" y="41"/>
                    </a:lnTo>
                    <a:lnTo>
                      <a:pt x="89" y="12"/>
                    </a:lnTo>
                    <a:lnTo>
                      <a:pt x="87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0" y="106"/>
                    </a:lnTo>
                    <a:lnTo>
                      <a:pt x="0" y="155"/>
                    </a:lnTo>
                    <a:lnTo>
                      <a:pt x="6" y="196"/>
                    </a:lnTo>
                    <a:lnTo>
                      <a:pt x="8" y="196"/>
                    </a:lnTo>
                    <a:lnTo>
                      <a:pt x="11" y="197"/>
                    </a:lnTo>
                    <a:lnTo>
                      <a:pt x="15" y="198"/>
                    </a:lnTo>
                    <a:lnTo>
                      <a:pt x="16" y="195"/>
                    </a:lnTo>
                    <a:lnTo>
                      <a:pt x="15" y="191"/>
                    </a:lnTo>
                    <a:lnTo>
                      <a:pt x="16" y="187"/>
                    </a:lnTo>
                    <a:lnTo>
                      <a:pt x="18" y="185"/>
                    </a:lnTo>
                    <a:lnTo>
                      <a:pt x="21" y="184"/>
                    </a:lnTo>
                    <a:lnTo>
                      <a:pt x="22" y="186"/>
                    </a:lnTo>
                    <a:lnTo>
                      <a:pt x="22" y="189"/>
                    </a:lnTo>
                    <a:lnTo>
                      <a:pt x="21" y="191"/>
                    </a:lnTo>
                    <a:lnTo>
                      <a:pt x="22" y="193"/>
                    </a:lnTo>
                    <a:lnTo>
                      <a:pt x="23" y="194"/>
                    </a:lnTo>
                    <a:lnTo>
                      <a:pt x="25" y="195"/>
                    </a:lnTo>
                    <a:lnTo>
                      <a:pt x="27" y="197"/>
                    </a:lnTo>
                    <a:lnTo>
                      <a:pt x="27" y="199"/>
                    </a:lnTo>
                    <a:lnTo>
                      <a:pt x="27" y="200"/>
                    </a:lnTo>
                    <a:lnTo>
                      <a:pt x="25" y="202"/>
                    </a:lnTo>
                    <a:lnTo>
                      <a:pt x="27" y="201"/>
                    </a:lnTo>
                    <a:lnTo>
                      <a:pt x="31" y="200"/>
                    </a:lnTo>
                    <a:lnTo>
                      <a:pt x="36" y="199"/>
                    </a:lnTo>
                    <a:lnTo>
                      <a:pt x="38" y="197"/>
                    </a:lnTo>
                    <a:lnTo>
                      <a:pt x="39" y="197"/>
                    </a:lnTo>
                    <a:lnTo>
                      <a:pt x="43" y="196"/>
                    </a:lnTo>
                    <a:lnTo>
                      <a:pt x="44" y="195"/>
                    </a:lnTo>
                    <a:lnTo>
                      <a:pt x="44" y="195"/>
                    </a:lnTo>
                    <a:lnTo>
                      <a:pt x="40" y="18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5" name="Freeform 42">
                <a:extLst>
                  <a:ext uri="{FF2B5EF4-FFF2-40B4-BE49-F238E27FC236}">
                    <a16:creationId xmlns:a16="http://schemas.microsoft.com/office/drawing/2014/main" id="{8916D04C-B8CE-4D4D-B6E6-BD861641ED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2519" y="2800604"/>
                <a:ext cx="195628" cy="342348"/>
              </a:xfrm>
              <a:custGeom>
                <a:avLst/>
                <a:gdLst>
                  <a:gd name="T0" fmla="*/ 110 w 116"/>
                  <a:gd name="T1" fmla="*/ 99 h 203"/>
                  <a:gd name="T2" fmla="*/ 111 w 116"/>
                  <a:gd name="T3" fmla="*/ 0 h 203"/>
                  <a:gd name="T4" fmla="*/ 41 w 116"/>
                  <a:gd name="T5" fmla="*/ 5 h 203"/>
                  <a:gd name="T6" fmla="*/ 38 w 116"/>
                  <a:gd name="T7" fmla="*/ 10 h 203"/>
                  <a:gd name="T8" fmla="*/ 35 w 116"/>
                  <a:gd name="T9" fmla="*/ 15 h 203"/>
                  <a:gd name="T10" fmla="*/ 32 w 116"/>
                  <a:gd name="T11" fmla="*/ 17 h 203"/>
                  <a:gd name="T12" fmla="*/ 30 w 116"/>
                  <a:gd name="T13" fmla="*/ 26 h 203"/>
                  <a:gd name="T14" fmla="*/ 22 w 116"/>
                  <a:gd name="T15" fmla="*/ 37 h 203"/>
                  <a:gd name="T16" fmla="*/ 18 w 116"/>
                  <a:gd name="T17" fmla="*/ 44 h 203"/>
                  <a:gd name="T18" fmla="*/ 18 w 116"/>
                  <a:gd name="T19" fmla="*/ 48 h 203"/>
                  <a:gd name="T20" fmla="*/ 17 w 116"/>
                  <a:gd name="T21" fmla="*/ 54 h 203"/>
                  <a:gd name="T22" fmla="*/ 13 w 116"/>
                  <a:gd name="T23" fmla="*/ 58 h 203"/>
                  <a:gd name="T24" fmla="*/ 12 w 116"/>
                  <a:gd name="T25" fmla="*/ 62 h 203"/>
                  <a:gd name="T26" fmla="*/ 11 w 116"/>
                  <a:gd name="T27" fmla="*/ 66 h 203"/>
                  <a:gd name="T28" fmla="*/ 14 w 116"/>
                  <a:gd name="T29" fmla="*/ 70 h 203"/>
                  <a:gd name="T30" fmla="*/ 14 w 116"/>
                  <a:gd name="T31" fmla="*/ 78 h 203"/>
                  <a:gd name="T32" fmla="*/ 14 w 116"/>
                  <a:gd name="T33" fmla="*/ 84 h 203"/>
                  <a:gd name="T34" fmla="*/ 11 w 116"/>
                  <a:gd name="T35" fmla="*/ 89 h 203"/>
                  <a:gd name="T36" fmla="*/ 15 w 116"/>
                  <a:gd name="T37" fmla="*/ 94 h 203"/>
                  <a:gd name="T38" fmla="*/ 11 w 116"/>
                  <a:gd name="T39" fmla="*/ 98 h 203"/>
                  <a:gd name="T40" fmla="*/ 15 w 116"/>
                  <a:gd name="T41" fmla="*/ 102 h 203"/>
                  <a:gd name="T42" fmla="*/ 16 w 116"/>
                  <a:gd name="T43" fmla="*/ 108 h 203"/>
                  <a:gd name="T44" fmla="*/ 19 w 116"/>
                  <a:gd name="T45" fmla="*/ 112 h 203"/>
                  <a:gd name="T46" fmla="*/ 19 w 116"/>
                  <a:gd name="T47" fmla="*/ 123 h 203"/>
                  <a:gd name="T48" fmla="*/ 15 w 116"/>
                  <a:gd name="T49" fmla="*/ 126 h 203"/>
                  <a:gd name="T50" fmla="*/ 14 w 116"/>
                  <a:gd name="T51" fmla="*/ 132 h 203"/>
                  <a:gd name="T52" fmla="*/ 8 w 116"/>
                  <a:gd name="T53" fmla="*/ 140 h 203"/>
                  <a:gd name="T54" fmla="*/ 6 w 116"/>
                  <a:gd name="T55" fmla="*/ 149 h 203"/>
                  <a:gd name="T56" fmla="*/ 4 w 116"/>
                  <a:gd name="T57" fmla="*/ 153 h 203"/>
                  <a:gd name="T58" fmla="*/ 4 w 116"/>
                  <a:gd name="T59" fmla="*/ 160 h 203"/>
                  <a:gd name="T60" fmla="*/ 0 w 116"/>
                  <a:gd name="T61" fmla="*/ 164 h 203"/>
                  <a:gd name="T62" fmla="*/ 1 w 116"/>
                  <a:gd name="T63" fmla="*/ 171 h 203"/>
                  <a:gd name="T64" fmla="*/ 65 w 116"/>
                  <a:gd name="T65" fmla="*/ 184 h 203"/>
                  <a:gd name="T66" fmla="*/ 70 w 116"/>
                  <a:gd name="T67" fmla="*/ 192 h 203"/>
                  <a:gd name="T68" fmla="*/ 71 w 116"/>
                  <a:gd name="T69" fmla="*/ 203 h 203"/>
                  <a:gd name="T70" fmla="*/ 72 w 116"/>
                  <a:gd name="T71" fmla="*/ 203 h 203"/>
                  <a:gd name="T72" fmla="*/ 79 w 116"/>
                  <a:gd name="T73" fmla="*/ 199 h 203"/>
                  <a:gd name="T74" fmla="*/ 82 w 116"/>
                  <a:gd name="T75" fmla="*/ 193 h 203"/>
                  <a:gd name="T76" fmla="*/ 89 w 116"/>
                  <a:gd name="T77" fmla="*/ 193 h 203"/>
                  <a:gd name="T78" fmla="*/ 98 w 116"/>
                  <a:gd name="T79" fmla="*/ 190 h 203"/>
                  <a:gd name="T80" fmla="*/ 104 w 116"/>
                  <a:gd name="T81" fmla="*/ 190 h 203"/>
                  <a:gd name="T82" fmla="*/ 109 w 116"/>
                  <a:gd name="T83" fmla="*/ 190 h 203"/>
                  <a:gd name="T84" fmla="*/ 115 w 116"/>
                  <a:gd name="T85" fmla="*/ 190 h 203"/>
                  <a:gd name="T86" fmla="*/ 116 w 116"/>
                  <a:gd name="T87" fmla="*/ 189 h 203"/>
                  <a:gd name="T88" fmla="*/ 110 w 116"/>
                  <a:gd name="T89" fmla="*/ 14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6" h="203">
                    <a:moveTo>
                      <a:pt x="110" y="148"/>
                    </a:moveTo>
                    <a:lnTo>
                      <a:pt x="110" y="99"/>
                    </a:lnTo>
                    <a:lnTo>
                      <a:pt x="111" y="7"/>
                    </a:lnTo>
                    <a:lnTo>
                      <a:pt x="111" y="0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5" y="15"/>
                    </a:lnTo>
                    <a:lnTo>
                      <a:pt x="33" y="17"/>
                    </a:lnTo>
                    <a:lnTo>
                      <a:pt x="32" y="17"/>
                    </a:lnTo>
                    <a:lnTo>
                      <a:pt x="30" y="22"/>
                    </a:lnTo>
                    <a:lnTo>
                      <a:pt x="30" y="26"/>
                    </a:lnTo>
                    <a:lnTo>
                      <a:pt x="27" y="31"/>
                    </a:lnTo>
                    <a:lnTo>
                      <a:pt x="22" y="37"/>
                    </a:lnTo>
                    <a:lnTo>
                      <a:pt x="19" y="40"/>
                    </a:lnTo>
                    <a:lnTo>
                      <a:pt x="18" y="44"/>
                    </a:lnTo>
                    <a:lnTo>
                      <a:pt x="20" y="45"/>
                    </a:lnTo>
                    <a:lnTo>
                      <a:pt x="18" y="48"/>
                    </a:lnTo>
                    <a:lnTo>
                      <a:pt x="16" y="52"/>
                    </a:lnTo>
                    <a:lnTo>
                      <a:pt x="17" y="54"/>
                    </a:lnTo>
                    <a:lnTo>
                      <a:pt x="16" y="54"/>
                    </a:lnTo>
                    <a:lnTo>
                      <a:pt x="13" y="58"/>
                    </a:lnTo>
                    <a:lnTo>
                      <a:pt x="11" y="61"/>
                    </a:lnTo>
                    <a:lnTo>
                      <a:pt x="12" y="62"/>
                    </a:lnTo>
                    <a:lnTo>
                      <a:pt x="11" y="64"/>
                    </a:lnTo>
                    <a:lnTo>
                      <a:pt x="11" y="66"/>
                    </a:lnTo>
                    <a:lnTo>
                      <a:pt x="12" y="67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5" y="81"/>
                    </a:lnTo>
                    <a:lnTo>
                      <a:pt x="14" y="84"/>
                    </a:lnTo>
                    <a:lnTo>
                      <a:pt x="12" y="89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1" y="98"/>
                    </a:lnTo>
                    <a:lnTo>
                      <a:pt x="14" y="100"/>
                    </a:lnTo>
                    <a:lnTo>
                      <a:pt x="15" y="102"/>
                    </a:lnTo>
                    <a:lnTo>
                      <a:pt x="15" y="103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9" y="112"/>
                    </a:lnTo>
                    <a:lnTo>
                      <a:pt x="20" y="115"/>
                    </a:lnTo>
                    <a:lnTo>
                      <a:pt x="19" y="123"/>
                    </a:lnTo>
                    <a:lnTo>
                      <a:pt x="16" y="126"/>
                    </a:lnTo>
                    <a:lnTo>
                      <a:pt x="15" y="126"/>
                    </a:lnTo>
                    <a:lnTo>
                      <a:pt x="15" y="130"/>
                    </a:lnTo>
                    <a:lnTo>
                      <a:pt x="14" y="132"/>
                    </a:lnTo>
                    <a:lnTo>
                      <a:pt x="10" y="138"/>
                    </a:lnTo>
                    <a:lnTo>
                      <a:pt x="8" y="140"/>
                    </a:lnTo>
                    <a:lnTo>
                      <a:pt x="7" y="147"/>
                    </a:lnTo>
                    <a:lnTo>
                      <a:pt x="6" y="149"/>
                    </a:lnTo>
                    <a:lnTo>
                      <a:pt x="5" y="150"/>
                    </a:lnTo>
                    <a:lnTo>
                      <a:pt x="4" y="153"/>
                    </a:lnTo>
                    <a:lnTo>
                      <a:pt x="4" y="155"/>
                    </a:lnTo>
                    <a:lnTo>
                      <a:pt x="4" y="160"/>
                    </a:lnTo>
                    <a:lnTo>
                      <a:pt x="1" y="162"/>
                    </a:lnTo>
                    <a:lnTo>
                      <a:pt x="0" y="164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66" y="168"/>
                    </a:lnTo>
                    <a:lnTo>
                      <a:pt x="65" y="184"/>
                    </a:lnTo>
                    <a:lnTo>
                      <a:pt x="67" y="188"/>
                    </a:lnTo>
                    <a:lnTo>
                      <a:pt x="70" y="192"/>
                    </a:lnTo>
                    <a:lnTo>
                      <a:pt x="71" y="199"/>
                    </a:lnTo>
                    <a:lnTo>
                      <a:pt x="71" y="203"/>
                    </a:lnTo>
                    <a:lnTo>
                      <a:pt x="71" y="203"/>
                    </a:lnTo>
                    <a:lnTo>
                      <a:pt x="72" y="203"/>
                    </a:lnTo>
                    <a:lnTo>
                      <a:pt x="77" y="200"/>
                    </a:lnTo>
                    <a:lnTo>
                      <a:pt x="79" y="199"/>
                    </a:lnTo>
                    <a:lnTo>
                      <a:pt x="82" y="197"/>
                    </a:lnTo>
                    <a:lnTo>
                      <a:pt x="82" y="193"/>
                    </a:lnTo>
                    <a:lnTo>
                      <a:pt x="86" y="193"/>
                    </a:lnTo>
                    <a:lnTo>
                      <a:pt x="89" y="193"/>
                    </a:lnTo>
                    <a:lnTo>
                      <a:pt x="93" y="192"/>
                    </a:lnTo>
                    <a:lnTo>
                      <a:pt x="98" y="190"/>
                    </a:lnTo>
                    <a:lnTo>
                      <a:pt x="102" y="190"/>
                    </a:lnTo>
                    <a:lnTo>
                      <a:pt x="104" y="190"/>
                    </a:lnTo>
                    <a:lnTo>
                      <a:pt x="107" y="190"/>
                    </a:lnTo>
                    <a:lnTo>
                      <a:pt x="109" y="190"/>
                    </a:lnTo>
                    <a:lnTo>
                      <a:pt x="113" y="192"/>
                    </a:lnTo>
                    <a:lnTo>
                      <a:pt x="115" y="190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0" y="14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6" name="Freeform 43">
                <a:extLst>
                  <a:ext uri="{FF2B5EF4-FFF2-40B4-BE49-F238E27FC236}">
                    <a16:creationId xmlns:a16="http://schemas.microsoft.com/office/drawing/2014/main" id="{8659E288-1930-3D44-AFEA-6207F6FF81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59758" y="2387426"/>
                <a:ext cx="242848" cy="177077"/>
              </a:xfrm>
              <a:custGeom>
                <a:avLst/>
                <a:gdLst>
                  <a:gd name="T0" fmla="*/ 0 w 170"/>
                  <a:gd name="T1" fmla="*/ 24 h 123"/>
                  <a:gd name="T2" fmla="*/ 3 w 170"/>
                  <a:gd name="T3" fmla="*/ 44 h 123"/>
                  <a:gd name="T4" fmla="*/ 16 w 170"/>
                  <a:gd name="T5" fmla="*/ 33 h 123"/>
                  <a:gd name="T6" fmla="*/ 28 w 170"/>
                  <a:gd name="T7" fmla="*/ 25 h 123"/>
                  <a:gd name="T8" fmla="*/ 31 w 170"/>
                  <a:gd name="T9" fmla="*/ 27 h 123"/>
                  <a:gd name="T10" fmla="*/ 41 w 170"/>
                  <a:gd name="T11" fmla="*/ 22 h 123"/>
                  <a:gd name="T12" fmla="*/ 63 w 170"/>
                  <a:gd name="T13" fmla="*/ 22 h 123"/>
                  <a:gd name="T14" fmla="*/ 70 w 170"/>
                  <a:gd name="T15" fmla="*/ 36 h 123"/>
                  <a:gd name="T16" fmla="*/ 83 w 170"/>
                  <a:gd name="T17" fmla="*/ 43 h 123"/>
                  <a:gd name="T18" fmla="*/ 93 w 170"/>
                  <a:gd name="T19" fmla="*/ 51 h 123"/>
                  <a:gd name="T20" fmla="*/ 92 w 170"/>
                  <a:gd name="T21" fmla="*/ 60 h 123"/>
                  <a:gd name="T22" fmla="*/ 89 w 170"/>
                  <a:gd name="T23" fmla="*/ 74 h 123"/>
                  <a:gd name="T24" fmla="*/ 94 w 170"/>
                  <a:gd name="T25" fmla="*/ 75 h 123"/>
                  <a:gd name="T26" fmla="*/ 101 w 170"/>
                  <a:gd name="T27" fmla="*/ 75 h 123"/>
                  <a:gd name="T28" fmla="*/ 106 w 170"/>
                  <a:gd name="T29" fmla="*/ 75 h 123"/>
                  <a:gd name="T30" fmla="*/ 122 w 170"/>
                  <a:gd name="T31" fmla="*/ 78 h 123"/>
                  <a:gd name="T32" fmla="*/ 129 w 170"/>
                  <a:gd name="T33" fmla="*/ 79 h 123"/>
                  <a:gd name="T34" fmla="*/ 124 w 170"/>
                  <a:gd name="T35" fmla="*/ 72 h 123"/>
                  <a:gd name="T36" fmla="*/ 124 w 170"/>
                  <a:gd name="T37" fmla="*/ 68 h 123"/>
                  <a:gd name="T38" fmla="*/ 116 w 170"/>
                  <a:gd name="T39" fmla="*/ 57 h 123"/>
                  <a:gd name="T40" fmla="*/ 115 w 170"/>
                  <a:gd name="T41" fmla="*/ 43 h 123"/>
                  <a:gd name="T42" fmla="*/ 113 w 170"/>
                  <a:gd name="T43" fmla="*/ 31 h 123"/>
                  <a:gd name="T44" fmla="*/ 115 w 170"/>
                  <a:gd name="T45" fmla="*/ 28 h 123"/>
                  <a:gd name="T46" fmla="*/ 124 w 170"/>
                  <a:gd name="T47" fmla="*/ 18 h 123"/>
                  <a:gd name="T48" fmla="*/ 129 w 170"/>
                  <a:gd name="T49" fmla="*/ 13 h 123"/>
                  <a:gd name="T50" fmla="*/ 125 w 170"/>
                  <a:gd name="T51" fmla="*/ 21 h 123"/>
                  <a:gd name="T52" fmla="*/ 123 w 170"/>
                  <a:gd name="T53" fmla="*/ 31 h 123"/>
                  <a:gd name="T54" fmla="*/ 122 w 170"/>
                  <a:gd name="T55" fmla="*/ 36 h 123"/>
                  <a:gd name="T56" fmla="*/ 126 w 170"/>
                  <a:gd name="T57" fmla="*/ 41 h 123"/>
                  <a:gd name="T58" fmla="*/ 131 w 170"/>
                  <a:gd name="T59" fmla="*/ 46 h 123"/>
                  <a:gd name="T60" fmla="*/ 134 w 170"/>
                  <a:gd name="T61" fmla="*/ 51 h 123"/>
                  <a:gd name="T62" fmla="*/ 130 w 170"/>
                  <a:gd name="T63" fmla="*/ 57 h 123"/>
                  <a:gd name="T64" fmla="*/ 128 w 170"/>
                  <a:gd name="T65" fmla="*/ 61 h 123"/>
                  <a:gd name="T66" fmla="*/ 129 w 170"/>
                  <a:gd name="T67" fmla="*/ 65 h 123"/>
                  <a:gd name="T68" fmla="*/ 139 w 170"/>
                  <a:gd name="T69" fmla="*/ 66 h 123"/>
                  <a:gd name="T70" fmla="*/ 146 w 170"/>
                  <a:gd name="T71" fmla="*/ 75 h 123"/>
                  <a:gd name="T72" fmla="*/ 147 w 170"/>
                  <a:gd name="T73" fmla="*/ 81 h 123"/>
                  <a:gd name="T74" fmla="*/ 152 w 170"/>
                  <a:gd name="T75" fmla="*/ 89 h 123"/>
                  <a:gd name="T76" fmla="*/ 148 w 170"/>
                  <a:gd name="T77" fmla="*/ 104 h 123"/>
                  <a:gd name="T78" fmla="*/ 149 w 170"/>
                  <a:gd name="T79" fmla="*/ 120 h 123"/>
                  <a:gd name="T80" fmla="*/ 153 w 170"/>
                  <a:gd name="T81" fmla="*/ 116 h 123"/>
                  <a:gd name="T82" fmla="*/ 157 w 170"/>
                  <a:gd name="T83" fmla="*/ 102 h 123"/>
                  <a:gd name="T84" fmla="*/ 157 w 170"/>
                  <a:gd name="T85" fmla="*/ 97 h 123"/>
                  <a:gd name="T86" fmla="*/ 163 w 170"/>
                  <a:gd name="T87" fmla="*/ 91 h 123"/>
                  <a:gd name="T88" fmla="*/ 163 w 170"/>
                  <a:gd name="T89" fmla="*/ 79 h 123"/>
                  <a:gd name="T90" fmla="*/ 167 w 170"/>
                  <a:gd name="T91" fmla="*/ 71 h 123"/>
                  <a:gd name="T92" fmla="*/ 167 w 170"/>
                  <a:gd name="T93" fmla="*/ 77 h 123"/>
                  <a:gd name="T94" fmla="*/ 168 w 170"/>
                  <a:gd name="T95" fmla="*/ 82 h 123"/>
                  <a:gd name="T96" fmla="*/ 170 w 170"/>
                  <a:gd name="T97" fmla="*/ 68 h 123"/>
                  <a:gd name="T98" fmla="*/ 169 w 170"/>
                  <a:gd name="T99" fmla="*/ 54 h 123"/>
                  <a:gd name="T100" fmla="*/ 134 w 170"/>
                  <a:gd name="T10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123">
                    <a:moveTo>
                      <a:pt x="134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106" y="75"/>
                      <a:pt x="106" y="75"/>
                      <a:pt x="106" y="75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122" y="78"/>
                      <a:pt x="122" y="78"/>
                      <a:pt x="122" y="78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7" y="75"/>
                      <a:pt x="127" y="75"/>
                      <a:pt x="127" y="75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6" y="57"/>
                      <a:pt x="116" y="57"/>
                      <a:pt x="116" y="57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8" y="61"/>
                      <a:pt x="128" y="61"/>
                      <a:pt x="128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3" y="66"/>
                      <a:pt x="133" y="66"/>
                      <a:pt x="133" y="66"/>
                    </a:cubicBezTo>
                    <a:cubicBezTo>
                      <a:pt x="139" y="66"/>
                      <a:pt x="139" y="66"/>
                      <a:pt x="139" y="66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7" y="81"/>
                      <a:pt x="147" y="81"/>
                      <a:pt x="147" y="81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114"/>
                      <a:pt x="148" y="114"/>
                      <a:pt x="148" y="114"/>
                    </a:cubicBezTo>
                    <a:cubicBezTo>
                      <a:pt x="149" y="120"/>
                      <a:pt x="149" y="120"/>
                      <a:pt x="149" y="120"/>
                    </a:cubicBezTo>
                    <a:cubicBezTo>
                      <a:pt x="151" y="123"/>
                      <a:pt x="151" y="123"/>
                      <a:pt x="151" y="123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4" y="105"/>
                      <a:pt x="154" y="105"/>
                      <a:pt x="154" y="105"/>
                    </a:cubicBezTo>
                    <a:cubicBezTo>
                      <a:pt x="157" y="102"/>
                      <a:pt x="157" y="102"/>
                      <a:pt x="157" y="102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7" y="97"/>
                      <a:pt x="157" y="97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2"/>
                      <a:pt x="163" y="82"/>
                      <a:pt x="163" y="82"/>
                    </a:cubicBezTo>
                    <a:cubicBezTo>
                      <a:pt x="163" y="79"/>
                      <a:pt x="163" y="79"/>
                      <a:pt x="163" y="79"/>
                    </a:cubicBezTo>
                    <a:cubicBezTo>
                      <a:pt x="163" y="75"/>
                      <a:pt x="163" y="75"/>
                      <a:pt x="163" y="75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74"/>
                      <a:pt x="168" y="74"/>
                      <a:pt x="168" y="74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5" y="80"/>
                      <a:pt x="165" y="80"/>
                    </a:cubicBezTo>
                    <a:cubicBezTo>
                      <a:pt x="166" y="81"/>
                      <a:pt x="168" y="82"/>
                      <a:pt x="168" y="82"/>
                    </a:cubicBezTo>
                    <a:cubicBezTo>
                      <a:pt x="170" y="77"/>
                      <a:pt x="170" y="77"/>
                      <a:pt x="170" y="77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48" y="57"/>
                      <a:pt x="148" y="57"/>
                      <a:pt x="148" y="5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7" name="Freeform 44">
                <a:extLst>
                  <a:ext uri="{FF2B5EF4-FFF2-40B4-BE49-F238E27FC236}">
                    <a16:creationId xmlns:a16="http://schemas.microsoft.com/office/drawing/2014/main" id="{64AB8F44-02F5-4740-9E72-8C95B72525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11350" y="2367189"/>
                <a:ext cx="249594" cy="246221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8" name="Freeform 45">
                <a:extLst>
                  <a:ext uri="{FF2B5EF4-FFF2-40B4-BE49-F238E27FC236}">
                    <a16:creationId xmlns:a16="http://schemas.microsoft.com/office/drawing/2014/main" id="{6B3366C7-8EE1-3E4A-87CA-7F2DF4D844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5393" y="2498731"/>
                <a:ext cx="398000" cy="205746"/>
              </a:xfrm>
              <a:custGeom>
                <a:avLst/>
                <a:gdLst>
                  <a:gd name="T0" fmla="*/ 207 w 236"/>
                  <a:gd name="T1" fmla="*/ 91 h 122"/>
                  <a:gd name="T2" fmla="*/ 214 w 236"/>
                  <a:gd name="T3" fmla="*/ 88 h 122"/>
                  <a:gd name="T4" fmla="*/ 220 w 236"/>
                  <a:gd name="T5" fmla="*/ 74 h 122"/>
                  <a:gd name="T6" fmla="*/ 235 w 236"/>
                  <a:gd name="T7" fmla="*/ 64 h 122"/>
                  <a:gd name="T8" fmla="*/ 232 w 236"/>
                  <a:gd name="T9" fmla="*/ 54 h 122"/>
                  <a:gd name="T10" fmla="*/ 222 w 236"/>
                  <a:gd name="T11" fmla="*/ 42 h 122"/>
                  <a:gd name="T12" fmla="*/ 217 w 236"/>
                  <a:gd name="T13" fmla="*/ 23 h 122"/>
                  <a:gd name="T14" fmla="*/ 215 w 236"/>
                  <a:gd name="T15" fmla="*/ 22 h 122"/>
                  <a:gd name="T16" fmla="*/ 207 w 236"/>
                  <a:gd name="T17" fmla="*/ 13 h 122"/>
                  <a:gd name="T18" fmla="*/ 203 w 236"/>
                  <a:gd name="T19" fmla="*/ 11 h 122"/>
                  <a:gd name="T20" fmla="*/ 199 w 236"/>
                  <a:gd name="T21" fmla="*/ 15 h 122"/>
                  <a:gd name="T22" fmla="*/ 192 w 236"/>
                  <a:gd name="T23" fmla="*/ 17 h 122"/>
                  <a:gd name="T24" fmla="*/ 184 w 236"/>
                  <a:gd name="T25" fmla="*/ 13 h 122"/>
                  <a:gd name="T26" fmla="*/ 181 w 236"/>
                  <a:gd name="T27" fmla="*/ 16 h 122"/>
                  <a:gd name="T28" fmla="*/ 178 w 236"/>
                  <a:gd name="T29" fmla="*/ 18 h 122"/>
                  <a:gd name="T30" fmla="*/ 174 w 236"/>
                  <a:gd name="T31" fmla="*/ 15 h 122"/>
                  <a:gd name="T32" fmla="*/ 166 w 236"/>
                  <a:gd name="T33" fmla="*/ 13 h 122"/>
                  <a:gd name="T34" fmla="*/ 163 w 236"/>
                  <a:gd name="T35" fmla="*/ 7 h 122"/>
                  <a:gd name="T36" fmla="*/ 154 w 236"/>
                  <a:gd name="T37" fmla="*/ 0 h 122"/>
                  <a:gd name="T38" fmla="*/ 148 w 236"/>
                  <a:gd name="T39" fmla="*/ 3 h 122"/>
                  <a:gd name="T40" fmla="*/ 141 w 236"/>
                  <a:gd name="T41" fmla="*/ 2 h 122"/>
                  <a:gd name="T42" fmla="*/ 144 w 236"/>
                  <a:gd name="T43" fmla="*/ 7 h 122"/>
                  <a:gd name="T44" fmla="*/ 144 w 236"/>
                  <a:gd name="T45" fmla="*/ 15 h 122"/>
                  <a:gd name="T46" fmla="*/ 138 w 236"/>
                  <a:gd name="T47" fmla="*/ 17 h 122"/>
                  <a:gd name="T48" fmla="*/ 126 w 236"/>
                  <a:gd name="T49" fmla="*/ 20 h 122"/>
                  <a:gd name="T50" fmla="*/ 125 w 236"/>
                  <a:gd name="T51" fmla="*/ 23 h 122"/>
                  <a:gd name="T52" fmla="*/ 124 w 236"/>
                  <a:gd name="T53" fmla="*/ 29 h 122"/>
                  <a:gd name="T54" fmla="*/ 120 w 236"/>
                  <a:gd name="T55" fmla="*/ 37 h 122"/>
                  <a:gd name="T56" fmla="*/ 115 w 236"/>
                  <a:gd name="T57" fmla="*/ 39 h 122"/>
                  <a:gd name="T58" fmla="*/ 112 w 236"/>
                  <a:gd name="T59" fmla="*/ 47 h 122"/>
                  <a:gd name="T60" fmla="*/ 104 w 236"/>
                  <a:gd name="T61" fmla="*/ 52 h 122"/>
                  <a:gd name="T62" fmla="*/ 100 w 236"/>
                  <a:gd name="T63" fmla="*/ 48 h 122"/>
                  <a:gd name="T64" fmla="*/ 97 w 236"/>
                  <a:gd name="T65" fmla="*/ 44 h 122"/>
                  <a:gd name="T66" fmla="*/ 93 w 236"/>
                  <a:gd name="T67" fmla="*/ 51 h 122"/>
                  <a:gd name="T68" fmla="*/ 92 w 236"/>
                  <a:gd name="T69" fmla="*/ 58 h 122"/>
                  <a:gd name="T70" fmla="*/ 86 w 236"/>
                  <a:gd name="T71" fmla="*/ 55 h 122"/>
                  <a:gd name="T72" fmla="*/ 80 w 236"/>
                  <a:gd name="T73" fmla="*/ 56 h 122"/>
                  <a:gd name="T74" fmla="*/ 76 w 236"/>
                  <a:gd name="T75" fmla="*/ 61 h 122"/>
                  <a:gd name="T76" fmla="*/ 71 w 236"/>
                  <a:gd name="T77" fmla="*/ 60 h 122"/>
                  <a:gd name="T78" fmla="*/ 63 w 236"/>
                  <a:gd name="T79" fmla="*/ 57 h 122"/>
                  <a:gd name="T80" fmla="*/ 57 w 236"/>
                  <a:gd name="T81" fmla="*/ 61 h 122"/>
                  <a:gd name="T82" fmla="*/ 49 w 236"/>
                  <a:gd name="T83" fmla="*/ 66 h 122"/>
                  <a:gd name="T84" fmla="*/ 43 w 236"/>
                  <a:gd name="T85" fmla="*/ 67 h 122"/>
                  <a:gd name="T86" fmla="*/ 43 w 236"/>
                  <a:gd name="T87" fmla="*/ 72 h 122"/>
                  <a:gd name="T88" fmla="*/ 44 w 236"/>
                  <a:gd name="T89" fmla="*/ 78 h 122"/>
                  <a:gd name="T90" fmla="*/ 36 w 236"/>
                  <a:gd name="T91" fmla="*/ 81 h 122"/>
                  <a:gd name="T92" fmla="*/ 33 w 236"/>
                  <a:gd name="T93" fmla="*/ 88 h 122"/>
                  <a:gd name="T94" fmla="*/ 33 w 236"/>
                  <a:gd name="T95" fmla="*/ 94 h 122"/>
                  <a:gd name="T96" fmla="*/ 27 w 236"/>
                  <a:gd name="T97" fmla="*/ 94 h 122"/>
                  <a:gd name="T98" fmla="*/ 19 w 236"/>
                  <a:gd name="T99" fmla="*/ 89 h 122"/>
                  <a:gd name="T100" fmla="*/ 14 w 236"/>
                  <a:gd name="T101" fmla="*/ 93 h 122"/>
                  <a:gd name="T102" fmla="*/ 10 w 236"/>
                  <a:gd name="T103" fmla="*/ 97 h 122"/>
                  <a:gd name="T104" fmla="*/ 14 w 236"/>
                  <a:gd name="T105" fmla="*/ 102 h 122"/>
                  <a:gd name="T106" fmla="*/ 14 w 236"/>
                  <a:gd name="T107" fmla="*/ 107 h 122"/>
                  <a:gd name="T108" fmla="*/ 12 w 236"/>
                  <a:gd name="T109" fmla="*/ 115 h 122"/>
                  <a:gd name="T110" fmla="*/ 7 w 236"/>
                  <a:gd name="T111" fmla="*/ 116 h 122"/>
                  <a:gd name="T112" fmla="*/ 5 w 236"/>
                  <a:gd name="T113" fmla="*/ 117 h 122"/>
                  <a:gd name="T114" fmla="*/ 0 w 236"/>
                  <a:gd name="T115" fmla="*/ 117 h 122"/>
                  <a:gd name="T116" fmla="*/ 0 w 236"/>
                  <a:gd name="T117" fmla="*/ 121 h 122"/>
                  <a:gd name="T118" fmla="*/ 2 w 236"/>
                  <a:gd name="T119" fmla="*/ 121 h 122"/>
                  <a:gd name="T120" fmla="*/ 50 w 236"/>
                  <a:gd name="T121" fmla="*/ 111 h 122"/>
                  <a:gd name="T122" fmla="*/ 192 w 236"/>
                  <a:gd name="T123" fmla="*/ 100 h 122"/>
                  <a:gd name="T124" fmla="*/ 202 w 236"/>
                  <a:gd name="T125" fmla="*/ 9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6" h="122">
                    <a:moveTo>
                      <a:pt x="202" y="94"/>
                    </a:moveTo>
                    <a:lnTo>
                      <a:pt x="207" y="91"/>
                    </a:lnTo>
                    <a:lnTo>
                      <a:pt x="210" y="89"/>
                    </a:lnTo>
                    <a:lnTo>
                      <a:pt x="214" y="88"/>
                    </a:lnTo>
                    <a:lnTo>
                      <a:pt x="217" y="79"/>
                    </a:lnTo>
                    <a:lnTo>
                      <a:pt x="220" y="74"/>
                    </a:lnTo>
                    <a:lnTo>
                      <a:pt x="231" y="70"/>
                    </a:lnTo>
                    <a:lnTo>
                      <a:pt x="235" y="64"/>
                    </a:lnTo>
                    <a:lnTo>
                      <a:pt x="236" y="60"/>
                    </a:lnTo>
                    <a:lnTo>
                      <a:pt x="232" y="54"/>
                    </a:lnTo>
                    <a:lnTo>
                      <a:pt x="227" y="49"/>
                    </a:lnTo>
                    <a:lnTo>
                      <a:pt x="222" y="42"/>
                    </a:lnTo>
                    <a:lnTo>
                      <a:pt x="220" y="36"/>
                    </a:lnTo>
                    <a:lnTo>
                      <a:pt x="217" y="23"/>
                    </a:lnTo>
                    <a:lnTo>
                      <a:pt x="218" y="22"/>
                    </a:lnTo>
                    <a:lnTo>
                      <a:pt x="215" y="22"/>
                    </a:lnTo>
                    <a:lnTo>
                      <a:pt x="211" y="18"/>
                    </a:lnTo>
                    <a:lnTo>
                      <a:pt x="207" y="13"/>
                    </a:lnTo>
                    <a:lnTo>
                      <a:pt x="204" y="10"/>
                    </a:lnTo>
                    <a:lnTo>
                      <a:pt x="203" y="11"/>
                    </a:lnTo>
                    <a:lnTo>
                      <a:pt x="201" y="12"/>
                    </a:lnTo>
                    <a:lnTo>
                      <a:pt x="199" y="15"/>
                    </a:lnTo>
                    <a:lnTo>
                      <a:pt x="198" y="16"/>
                    </a:lnTo>
                    <a:lnTo>
                      <a:pt x="192" y="17"/>
                    </a:lnTo>
                    <a:lnTo>
                      <a:pt x="187" y="15"/>
                    </a:lnTo>
                    <a:lnTo>
                      <a:pt x="184" y="13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81" y="17"/>
                    </a:lnTo>
                    <a:lnTo>
                      <a:pt x="178" y="18"/>
                    </a:lnTo>
                    <a:lnTo>
                      <a:pt x="176" y="16"/>
                    </a:lnTo>
                    <a:lnTo>
                      <a:pt x="174" y="15"/>
                    </a:lnTo>
                    <a:lnTo>
                      <a:pt x="171" y="14"/>
                    </a:lnTo>
                    <a:lnTo>
                      <a:pt x="166" y="13"/>
                    </a:lnTo>
                    <a:lnTo>
                      <a:pt x="165" y="11"/>
                    </a:lnTo>
                    <a:lnTo>
                      <a:pt x="163" y="7"/>
                    </a:lnTo>
                    <a:lnTo>
                      <a:pt x="159" y="4"/>
                    </a:lnTo>
                    <a:lnTo>
                      <a:pt x="154" y="0"/>
                    </a:lnTo>
                    <a:lnTo>
                      <a:pt x="153" y="1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1" y="2"/>
                    </a:lnTo>
                    <a:lnTo>
                      <a:pt x="142" y="6"/>
                    </a:lnTo>
                    <a:lnTo>
                      <a:pt x="144" y="7"/>
                    </a:lnTo>
                    <a:lnTo>
                      <a:pt x="143" y="9"/>
                    </a:lnTo>
                    <a:lnTo>
                      <a:pt x="144" y="15"/>
                    </a:lnTo>
                    <a:lnTo>
                      <a:pt x="142" y="17"/>
                    </a:lnTo>
                    <a:lnTo>
                      <a:pt x="138" y="17"/>
                    </a:lnTo>
                    <a:lnTo>
                      <a:pt x="134" y="19"/>
                    </a:lnTo>
                    <a:lnTo>
                      <a:pt x="126" y="20"/>
                    </a:lnTo>
                    <a:lnTo>
                      <a:pt x="125" y="21"/>
                    </a:lnTo>
                    <a:lnTo>
                      <a:pt x="125" y="23"/>
                    </a:lnTo>
                    <a:lnTo>
                      <a:pt x="124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39"/>
                    </a:lnTo>
                    <a:lnTo>
                      <a:pt x="112" y="44"/>
                    </a:lnTo>
                    <a:lnTo>
                      <a:pt x="112" y="47"/>
                    </a:lnTo>
                    <a:lnTo>
                      <a:pt x="110" y="51"/>
                    </a:lnTo>
                    <a:lnTo>
                      <a:pt x="104" y="52"/>
                    </a:lnTo>
                    <a:lnTo>
                      <a:pt x="103" y="51"/>
                    </a:lnTo>
                    <a:lnTo>
                      <a:pt x="100" y="48"/>
                    </a:lnTo>
                    <a:lnTo>
                      <a:pt x="99" y="44"/>
                    </a:lnTo>
                    <a:lnTo>
                      <a:pt x="97" y="44"/>
                    </a:lnTo>
                    <a:lnTo>
                      <a:pt x="96" y="48"/>
                    </a:lnTo>
                    <a:lnTo>
                      <a:pt x="93" y="51"/>
                    </a:lnTo>
                    <a:lnTo>
                      <a:pt x="93" y="55"/>
                    </a:lnTo>
                    <a:lnTo>
                      <a:pt x="92" y="58"/>
                    </a:lnTo>
                    <a:lnTo>
                      <a:pt x="88" y="57"/>
                    </a:lnTo>
                    <a:lnTo>
                      <a:pt x="86" y="55"/>
                    </a:lnTo>
                    <a:lnTo>
                      <a:pt x="82" y="55"/>
                    </a:lnTo>
                    <a:lnTo>
                      <a:pt x="80" y="56"/>
                    </a:lnTo>
                    <a:lnTo>
                      <a:pt x="76" y="57"/>
                    </a:lnTo>
                    <a:lnTo>
                      <a:pt x="76" y="61"/>
                    </a:lnTo>
                    <a:lnTo>
                      <a:pt x="75" y="62"/>
                    </a:lnTo>
                    <a:lnTo>
                      <a:pt x="71" y="60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60" y="57"/>
                    </a:lnTo>
                    <a:lnTo>
                      <a:pt x="57" y="61"/>
                    </a:lnTo>
                    <a:lnTo>
                      <a:pt x="49" y="61"/>
                    </a:lnTo>
                    <a:lnTo>
                      <a:pt x="49" y="66"/>
                    </a:lnTo>
                    <a:lnTo>
                      <a:pt x="46" y="66"/>
                    </a:lnTo>
                    <a:lnTo>
                      <a:pt x="43" y="67"/>
                    </a:lnTo>
                    <a:lnTo>
                      <a:pt x="43" y="71"/>
                    </a:lnTo>
                    <a:lnTo>
                      <a:pt x="43" y="72"/>
                    </a:lnTo>
                    <a:lnTo>
                      <a:pt x="43" y="75"/>
                    </a:lnTo>
                    <a:lnTo>
                      <a:pt x="44" y="78"/>
                    </a:lnTo>
                    <a:lnTo>
                      <a:pt x="42" y="79"/>
                    </a:lnTo>
                    <a:lnTo>
                      <a:pt x="36" y="81"/>
                    </a:lnTo>
                    <a:lnTo>
                      <a:pt x="33" y="83"/>
                    </a:lnTo>
                    <a:lnTo>
                      <a:pt x="33" y="88"/>
                    </a:lnTo>
                    <a:lnTo>
                      <a:pt x="35" y="93"/>
                    </a:lnTo>
                    <a:lnTo>
                      <a:pt x="33" y="94"/>
                    </a:lnTo>
                    <a:lnTo>
                      <a:pt x="30" y="94"/>
                    </a:lnTo>
                    <a:lnTo>
                      <a:pt x="27" y="94"/>
                    </a:lnTo>
                    <a:lnTo>
                      <a:pt x="23" y="91"/>
                    </a:lnTo>
                    <a:lnTo>
                      <a:pt x="19" y="89"/>
                    </a:lnTo>
                    <a:lnTo>
                      <a:pt x="17" y="90"/>
                    </a:lnTo>
                    <a:lnTo>
                      <a:pt x="14" y="93"/>
                    </a:lnTo>
                    <a:lnTo>
                      <a:pt x="11" y="94"/>
                    </a:lnTo>
                    <a:lnTo>
                      <a:pt x="10" y="97"/>
                    </a:lnTo>
                    <a:lnTo>
                      <a:pt x="10" y="100"/>
                    </a:lnTo>
                    <a:lnTo>
                      <a:pt x="14" y="102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2"/>
                    </a:lnTo>
                    <a:lnTo>
                      <a:pt x="12" y="115"/>
                    </a:lnTo>
                    <a:lnTo>
                      <a:pt x="10" y="116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0" y="118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" y="121"/>
                    </a:lnTo>
                    <a:lnTo>
                      <a:pt x="52" y="120"/>
                    </a:lnTo>
                    <a:lnTo>
                      <a:pt x="50" y="111"/>
                    </a:lnTo>
                    <a:lnTo>
                      <a:pt x="143" y="105"/>
                    </a:lnTo>
                    <a:lnTo>
                      <a:pt x="192" y="100"/>
                    </a:lnTo>
                    <a:lnTo>
                      <a:pt x="198" y="97"/>
                    </a:lnTo>
                    <a:lnTo>
                      <a:pt x="202" y="9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9" name="Freeform 46">
                <a:extLst>
                  <a:ext uri="{FF2B5EF4-FFF2-40B4-BE49-F238E27FC236}">
                    <a16:creationId xmlns:a16="http://schemas.microsoft.com/office/drawing/2014/main" id="{3D32D22F-4516-F948-B1F7-3BE66BB4C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6417" y="2426214"/>
                <a:ext cx="362585" cy="315365"/>
              </a:xfrm>
              <a:custGeom>
                <a:avLst/>
                <a:gdLst>
                  <a:gd name="T0" fmla="*/ 238 w 254"/>
                  <a:gd name="T1" fmla="*/ 190 h 221"/>
                  <a:gd name="T2" fmla="*/ 242 w 254"/>
                  <a:gd name="T3" fmla="*/ 189 h 221"/>
                  <a:gd name="T4" fmla="*/ 244 w 254"/>
                  <a:gd name="T5" fmla="*/ 188 h 221"/>
                  <a:gd name="T6" fmla="*/ 249 w 254"/>
                  <a:gd name="T7" fmla="*/ 187 h 221"/>
                  <a:gd name="T8" fmla="*/ 254 w 254"/>
                  <a:gd name="T9" fmla="*/ 183 h 221"/>
                  <a:gd name="T10" fmla="*/ 254 w 254"/>
                  <a:gd name="T11" fmla="*/ 173 h 221"/>
                  <a:gd name="T12" fmla="*/ 250 w 254"/>
                  <a:gd name="T13" fmla="*/ 168 h 221"/>
                  <a:gd name="T14" fmla="*/ 251 w 254"/>
                  <a:gd name="T15" fmla="*/ 161 h 221"/>
                  <a:gd name="T16" fmla="*/ 243 w 254"/>
                  <a:gd name="T17" fmla="*/ 166 h 221"/>
                  <a:gd name="T18" fmla="*/ 238 w 254"/>
                  <a:gd name="T19" fmla="*/ 156 h 221"/>
                  <a:gd name="T20" fmla="*/ 240 w 254"/>
                  <a:gd name="T21" fmla="*/ 146 h 221"/>
                  <a:gd name="T22" fmla="*/ 232 w 254"/>
                  <a:gd name="T23" fmla="*/ 131 h 221"/>
                  <a:gd name="T24" fmla="*/ 216 w 254"/>
                  <a:gd name="T25" fmla="*/ 124 h 221"/>
                  <a:gd name="T26" fmla="*/ 202 w 254"/>
                  <a:gd name="T27" fmla="*/ 112 h 221"/>
                  <a:gd name="T28" fmla="*/ 204 w 254"/>
                  <a:gd name="T29" fmla="*/ 100 h 221"/>
                  <a:gd name="T30" fmla="*/ 206 w 254"/>
                  <a:gd name="T31" fmla="*/ 91 h 221"/>
                  <a:gd name="T32" fmla="*/ 206 w 254"/>
                  <a:gd name="T33" fmla="*/ 80 h 221"/>
                  <a:gd name="T34" fmla="*/ 196 w 254"/>
                  <a:gd name="T35" fmla="*/ 76 h 221"/>
                  <a:gd name="T36" fmla="*/ 191 w 254"/>
                  <a:gd name="T37" fmla="*/ 81 h 221"/>
                  <a:gd name="T38" fmla="*/ 186 w 254"/>
                  <a:gd name="T39" fmla="*/ 67 h 221"/>
                  <a:gd name="T40" fmla="*/ 163 w 254"/>
                  <a:gd name="T41" fmla="*/ 45 h 221"/>
                  <a:gd name="T42" fmla="*/ 156 w 254"/>
                  <a:gd name="T43" fmla="*/ 22 h 221"/>
                  <a:gd name="T44" fmla="*/ 158 w 254"/>
                  <a:gd name="T45" fmla="*/ 10 h 221"/>
                  <a:gd name="T46" fmla="*/ 0 w 254"/>
                  <a:gd name="T47" fmla="*/ 2 h 221"/>
                  <a:gd name="T48" fmla="*/ 4 w 254"/>
                  <a:gd name="T49" fmla="*/ 6 h 221"/>
                  <a:gd name="T50" fmla="*/ 3 w 254"/>
                  <a:gd name="T51" fmla="*/ 13 h 221"/>
                  <a:gd name="T52" fmla="*/ 5 w 254"/>
                  <a:gd name="T53" fmla="*/ 17 h 221"/>
                  <a:gd name="T54" fmla="*/ 12 w 254"/>
                  <a:gd name="T55" fmla="*/ 25 h 221"/>
                  <a:gd name="T56" fmla="*/ 14 w 254"/>
                  <a:gd name="T57" fmla="*/ 29 h 221"/>
                  <a:gd name="T58" fmla="*/ 20 w 254"/>
                  <a:gd name="T59" fmla="*/ 39 h 221"/>
                  <a:gd name="T60" fmla="*/ 31 w 254"/>
                  <a:gd name="T61" fmla="*/ 39 h 221"/>
                  <a:gd name="T62" fmla="*/ 28 w 254"/>
                  <a:gd name="T63" fmla="*/ 50 h 221"/>
                  <a:gd name="T64" fmla="*/ 31 w 254"/>
                  <a:gd name="T65" fmla="*/ 61 h 221"/>
                  <a:gd name="T66" fmla="*/ 36 w 254"/>
                  <a:gd name="T67" fmla="*/ 69 h 221"/>
                  <a:gd name="T68" fmla="*/ 42 w 254"/>
                  <a:gd name="T69" fmla="*/ 176 h 221"/>
                  <a:gd name="T70" fmla="*/ 215 w 254"/>
                  <a:gd name="T71" fmla="*/ 197 h 221"/>
                  <a:gd name="T72" fmla="*/ 205 w 254"/>
                  <a:gd name="T73" fmla="*/ 221 h 221"/>
                  <a:gd name="T74" fmla="*/ 234 w 254"/>
                  <a:gd name="T75" fmla="*/ 216 h 221"/>
                  <a:gd name="T76" fmla="*/ 237 w 254"/>
                  <a:gd name="T77" fmla="*/ 211 h 221"/>
                  <a:gd name="T78" fmla="*/ 234 w 254"/>
                  <a:gd name="T79" fmla="*/ 206 h 221"/>
                  <a:gd name="T80" fmla="*/ 237 w 254"/>
                  <a:gd name="T81" fmla="*/ 203 h 221"/>
                  <a:gd name="T82" fmla="*/ 238 w 254"/>
                  <a:gd name="T83" fmla="*/ 197 h 221"/>
                  <a:gd name="T84" fmla="*/ 238 w 254"/>
                  <a:gd name="T85" fmla="*/ 19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" h="221">
                    <a:moveTo>
                      <a:pt x="238" y="193"/>
                    </a:moveTo>
                    <a:cubicBezTo>
                      <a:pt x="238" y="190"/>
                      <a:pt x="238" y="190"/>
                      <a:pt x="238" y="190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42" y="189"/>
                      <a:pt x="242" y="189"/>
                      <a:pt x="242" y="189"/>
                    </a:cubicBezTo>
                    <a:cubicBezTo>
                      <a:pt x="243" y="189"/>
                      <a:pt x="243" y="189"/>
                      <a:pt x="243" y="189"/>
                    </a:cubicBezTo>
                    <a:cubicBezTo>
                      <a:pt x="244" y="188"/>
                      <a:pt x="244" y="188"/>
                      <a:pt x="244" y="188"/>
                    </a:cubicBezTo>
                    <a:cubicBezTo>
                      <a:pt x="246" y="187"/>
                      <a:pt x="246" y="187"/>
                      <a:pt x="246" y="187"/>
                    </a:cubicBezTo>
                    <a:cubicBezTo>
                      <a:pt x="249" y="187"/>
                      <a:pt x="249" y="187"/>
                      <a:pt x="249" y="187"/>
                    </a:cubicBezTo>
                    <a:cubicBezTo>
                      <a:pt x="252" y="186"/>
                      <a:pt x="252" y="186"/>
                      <a:pt x="252" y="186"/>
                    </a:cubicBezTo>
                    <a:cubicBezTo>
                      <a:pt x="254" y="183"/>
                      <a:pt x="254" y="183"/>
                      <a:pt x="254" y="183"/>
                    </a:cubicBezTo>
                    <a:cubicBezTo>
                      <a:pt x="254" y="177"/>
                      <a:pt x="254" y="177"/>
                      <a:pt x="254" y="177"/>
                    </a:cubicBezTo>
                    <a:cubicBezTo>
                      <a:pt x="254" y="173"/>
                      <a:pt x="254" y="173"/>
                      <a:pt x="254" y="173"/>
                    </a:cubicBezTo>
                    <a:cubicBezTo>
                      <a:pt x="254" y="171"/>
                      <a:pt x="254" y="171"/>
                      <a:pt x="254" y="171"/>
                    </a:cubicBezTo>
                    <a:cubicBezTo>
                      <a:pt x="250" y="168"/>
                      <a:pt x="250" y="168"/>
                      <a:pt x="250" y="168"/>
                    </a:cubicBezTo>
                    <a:cubicBezTo>
                      <a:pt x="250" y="165"/>
                      <a:pt x="250" y="165"/>
                      <a:pt x="250" y="165"/>
                    </a:cubicBezTo>
                    <a:cubicBezTo>
                      <a:pt x="251" y="161"/>
                      <a:pt x="251" y="161"/>
                      <a:pt x="251" y="161"/>
                    </a:cubicBezTo>
                    <a:cubicBezTo>
                      <a:pt x="246" y="161"/>
                      <a:pt x="246" y="161"/>
                      <a:pt x="246" y="161"/>
                    </a:cubicBezTo>
                    <a:cubicBezTo>
                      <a:pt x="243" y="166"/>
                      <a:pt x="243" y="166"/>
                      <a:pt x="243" y="166"/>
                    </a:cubicBezTo>
                    <a:cubicBezTo>
                      <a:pt x="243" y="161"/>
                      <a:pt x="243" y="161"/>
                      <a:pt x="243" y="161"/>
                    </a:cubicBezTo>
                    <a:cubicBezTo>
                      <a:pt x="238" y="156"/>
                      <a:pt x="238" y="156"/>
                      <a:pt x="238" y="156"/>
                    </a:cubicBezTo>
                    <a:cubicBezTo>
                      <a:pt x="239" y="152"/>
                      <a:pt x="239" y="152"/>
                      <a:pt x="239" y="152"/>
                    </a:cubicBezTo>
                    <a:cubicBezTo>
                      <a:pt x="240" y="146"/>
                      <a:pt x="240" y="146"/>
                      <a:pt x="240" y="146"/>
                    </a:cubicBezTo>
                    <a:cubicBezTo>
                      <a:pt x="236" y="135"/>
                      <a:pt x="236" y="135"/>
                      <a:pt x="236" y="135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19" y="122"/>
                      <a:pt x="219" y="122"/>
                      <a:pt x="219" y="122"/>
                    </a:cubicBezTo>
                    <a:cubicBezTo>
                      <a:pt x="216" y="124"/>
                      <a:pt x="216" y="124"/>
                      <a:pt x="216" y="124"/>
                    </a:cubicBezTo>
                    <a:cubicBezTo>
                      <a:pt x="208" y="118"/>
                      <a:pt x="208" y="118"/>
                      <a:pt x="208" y="118"/>
                    </a:cubicBezTo>
                    <a:cubicBezTo>
                      <a:pt x="202" y="112"/>
                      <a:pt x="202" y="112"/>
                      <a:pt x="202" y="112"/>
                    </a:cubicBezTo>
                    <a:cubicBezTo>
                      <a:pt x="202" y="106"/>
                      <a:pt x="202" y="106"/>
                      <a:pt x="202" y="106"/>
                    </a:cubicBezTo>
                    <a:cubicBezTo>
                      <a:pt x="204" y="100"/>
                      <a:pt x="204" y="100"/>
                      <a:pt x="204" y="100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6" y="91"/>
                      <a:pt x="206" y="91"/>
                      <a:pt x="206" y="91"/>
                    </a:cubicBezTo>
                    <a:cubicBezTo>
                      <a:pt x="209" y="84"/>
                      <a:pt x="209" y="84"/>
                      <a:pt x="209" y="84"/>
                    </a:cubicBezTo>
                    <a:cubicBezTo>
                      <a:pt x="206" y="80"/>
                      <a:pt x="206" y="80"/>
                      <a:pt x="206" y="80"/>
                    </a:cubicBezTo>
                    <a:cubicBezTo>
                      <a:pt x="202" y="76"/>
                      <a:pt x="202" y="76"/>
                      <a:pt x="202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3" y="78"/>
                      <a:pt x="193" y="78"/>
                      <a:pt x="193" y="78"/>
                    </a:cubicBezTo>
                    <a:cubicBezTo>
                      <a:pt x="191" y="81"/>
                      <a:pt x="191" y="81"/>
                      <a:pt x="191" y="81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86" y="67"/>
                      <a:pt x="186" y="67"/>
                      <a:pt x="186" y="67"/>
                    </a:cubicBezTo>
                    <a:cubicBezTo>
                      <a:pt x="181" y="60"/>
                      <a:pt x="181" y="60"/>
                      <a:pt x="181" y="60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4" y="16"/>
                      <a:pt x="5" y="17"/>
                    </a:cubicBezTo>
                    <a:cubicBezTo>
                      <a:pt x="6" y="18"/>
                      <a:pt x="11" y="19"/>
                      <a:pt x="11" y="1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05" y="221"/>
                      <a:pt x="205" y="221"/>
                      <a:pt x="205" y="221"/>
                    </a:cubicBezTo>
                    <a:cubicBezTo>
                      <a:pt x="233" y="219"/>
                      <a:pt x="233" y="219"/>
                      <a:pt x="233" y="219"/>
                    </a:cubicBezTo>
                    <a:cubicBezTo>
                      <a:pt x="234" y="216"/>
                      <a:pt x="234" y="216"/>
                      <a:pt x="234" y="216"/>
                    </a:cubicBezTo>
                    <a:cubicBezTo>
                      <a:pt x="236" y="213"/>
                      <a:pt x="236" y="213"/>
                      <a:pt x="236" y="213"/>
                    </a:cubicBezTo>
                    <a:cubicBezTo>
                      <a:pt x="236" y="213"/>
                      <a:pt x="238" y="212"/>
                      <a:pt x="237" y="211"/>
                    </a:cubicBezTo>
                    <a:cubicBezTo>
                      <a:pt x="237" y="210"/>
                      <a:pt x="235" y="207"/>
                      <a:pt x="235" y="207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7" y="203"/>
                      <a:pt x="237" y="203"/>
                      <a:pt x="237" y="203"/>
                    </a:cubicBezTo>
                    <a:cubicBezTo>
                      <a:pt x="238" y="200"/>
                      <a:pt x="238" y="200"/>
                      <a:pt x="238" y="200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38" y="194"/>
                      <a:pt x="238" y="194"/>
                      <a:pt x="238" y="194"/>
                    </a:cubicBezTo>
                    <a:lnTo>
                      <a:pt x="238" y="19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0" name="Freeform 47">
                <a:extLst>
                  <a:ext uri="{FF2B5EF4-FFF2-40B4-BE49-F238E27FC236}">
                    <a16:creationId xmlns:a16="http://schemas.microsoft.com/office/drawing/2014/main" id="{C2CCCA30-2985-D144-A788-1B17D11F33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2332" y="1820781"/>
                <a:ext cx="350780" cy="408119"/>
              </a:xfrm>
              <a:custGeom>
                <a:avLst/>
                <a:gdLst>
                  <a:gd name="T0" fmla="*/ 139 w 208"/>
                  <a:gd name="T1" fmla="*/ 135 h 242"/>
                  <a:gd name="T2" fmla="*/ 144 w 208"/>
                  <a:gd name="T3" fmla="*/ 107 h 242"/>
                  <a:gd name="T4" fmla="*/ 169 w 208"/>
                  <a:gd name="T5" fmla="*/ 80 h 242"/>
                  <a:gd name="T6" fmla="*/ 208 w 208"/>
                  <a:gd name="T7" fmla="*/ 55 h 242"/>
                  <a:gd name="T8" fmla="*/ 183 w 208"/>
                  <a:gd name="T9" fmla="*/ 52 h 242"/>
                  <a:gd name="T10" fmla="*/ 166 w 208"/>
                  <a:gd name="T11" fmla="*/ 52 h 242"/>
                  <a:gd name="T12" fmla="*/ 154 w 208"/>
                  <a:gd name="T13" fmla="*/ 55 h 242"/>
                  <a:gd name="T14" fmla="*/ 147 w 208"/>
                  <a:gd name="T15" fmla="*/ 48 h 242"/>
                  <a:gd name="T16" fmla="*/ 133 w 208"/>
                  <a:gd name="T17" fmla="*/ 45 h 242"/>
                  <a:gd name="T18" fmla="*/ 128 w 208"/>
                  <a:gd name="T19" fmla="*/ 42 h 242"/>
                  <a:gd name="T20" fmla="*/ 114 w 208"/>
                  <a:gd name="T21" fmla="*/ 36 h 242"/>
                  <a:gd name="T22" fmla="*/ 123 w 208"/>
                  <a:gd name="T23" fmla="*/ 36 h 242"/>
                  <a:gd name="T24" fmla="*/ 114 w 208"/>
                  <a:gd name="T25" fmla="*/ 35 h 242"/>
                  <a:gd name="T26" fmla="*/ 105 w 208"/>
                  <a:gd name="T27" fmla="*/ 35 h 242"/>
                  <a:gd name="T28" fmla="*/ 97 w 208"/>
                  <a:gd name="T29" fmla="*/ 39 h 242"/>
                  <a:gd name="T30" fmla="*/ 87 w 208"/>
                  <a:gd name="T31" fmla="*/ 34 h 242"/>
                  <a:gd name="T32" fmla="*/ 80 w 208"/>
                  <a:gd name="T33" fmla="*/ 34 h 242"/>
                  <a:gd name="T34" fmla="*/ 68 w 208"/>
                  <a:gd name="T35" fmla="*/ 24 h 242"/>
                  <a:gd name="T36" fmla="*/ 66 w 208"/>
                  <a:gd name="T37" fmla="*/ 20 h 242"/>
                  <a:gd name="T38" fmla="*/ 58 w 208"/>
                  <a:gd name="T39" fmla="*/ 20 h 242"/>
                  <a:gd name="T40" fmla="*/ 54 w 208"/>
                  <a:gd name="T41" fmla="*/ 16 h 242"/>
                  <a:gd name="T42" fmla="*/ 58 w 208"/>
                  <a:gd name="T43" fmla="*/ 8 h 242"/>
                  <a:gd name="T44" fmla="*/ 60 w 208"/>
                  <a:gd name="T45" fmla="*/ 2 h 242"/>
                  <a:gd name="T46" fmla="*/ 56 w 208"/>
                  <a:gd name="T47" fmla="*/ 0 h 242"/>
                  <a:gd name="T48" fmla="*/ 54 w 208"/>
                  <a:gd name="T49" fmla="*/ 12 h 242"/>
                  <a:gd name="T50" fmla="*/ 0 w 208"/>
                  <a:gd name="T51" fmla="*/ 16 h 242"/>
                  <a:gd name="T52" fmla="*/ 1 w 208"/>
                  <a:gd name="T53" fmla="*/ 23 h 242"/>
                  <a:gd name="T54" fmla="*/ 4 w 208"/>
                  <a:gd name="T55" fmla="*/ 26 h 242"/>
                  <a:gd name="T56" fmla="*/ 3 w 208"/>
                  <a:gd name="T57" fmla="*/ 31 h 242"/>
                  <a:gd name="T58" fmla="*/ 1 w 208"/>
                  <a:gd name="T59" fmla="*/ 34 h 242"/>
                  <a:gd name="T60" fmla="*/ 2 w 208"/>
                  <a:gd name="T61" fmla="*/ 40 h 242"/>
                  <a:gd name="T62" fmla="*/ 1 w 208"/>
                  <a:gd name="T63" fmla="*/ 51 h 242"/>
                  <a:gd name="T64" fmla="*/ 6 w 208"/>
                  <a:gd name="T65" fmla="*/ 64 h 242"/>
                  <a:gd name="T66" fmla="*/ 9 w 208"/>
                  <a:gd name="T67" fmla="*/ 78 h 242"/>
                  <a:gd name="T68" fmla="*/ 10 w 208"/>
                  <a:gd name="T69" fmla="*/ 104 h 242"/>
                  <a:gd name="T70" fmla="*/ 12 w 208"/>
                  <a:gd name="T71" fmla="*/ 114 h 242"/>
                  <a:gd name="T72" fmla="*/ 12 w 208"/>
                  <a:gd name="T73" fmla="*/ 122 h 242"/>
                  <a:gd name="T74" fmla="*/ 17 w 208"/>
                  <a:gd name="T75" fmla="*/ 127 h 242"/>
                  <a:gd name="T76" fmla="*/ 18 w 208"/>
                  <a:gd name="T77" fmla="*/ 136 h 242"/>
                  <a:gd name="T78" fmla="*/ 16 w 208"/>
                  <a:gd name="T79" fmla="*/ 142 h 242"/>
                  <a:gd name="T80" fmla="*/ 17 w 208"/>
                  <a:gd name="T81" fmla="*/ 144 h 242"/>
                  <a:gd name="T82" fmla="*/ 11 w 208"/>
                  <a:gd name="T83" fmla="*/ 150 h 242"/>
                  <a:gd name="T84" fmla="*/ 8 w 208"/>
                  <a:gd name="T85" fmla="*/ 154 h 242"/>
                  <a:gd name="T86" fmla="*/ 9 w 208"/>
                  <a:gd name="T87" fmla="*/ 158 h 242"/>
                  <a:gd name="T88" fmla="*/ 12 w 208"/>
                  <a:gd name="T89" fmla="*/ 163 h 242"/>
                  <a:gd name="T90" fmla="*/ 18 w 208"/>
                  <a:gd name="T91" fmla="*/ 167 h 242"/>
                  <a:gd name="T92" fmla="*/ 18 w 208"/>
                  <a:gd name="T93" fmla="*/ 242 h 242"/>
                  <a:gd name="T94" fmla="*/ 173 w 208"/>
                  <a:gd name="T95" fmla="*/ 233 h 242"/>
                  <a:gd name="T96" fmla="*/ 166 w 208"/>
                  <a:gd name="T97" fmla="*/ 220 h 242"/>
                  <a:gd name="T98" fmla="*/ 157 w 208"/>
                  <a:gd name="T99" fmla="*/ 213 h 242"/>
                  <a:gd name="T100" fmla="*/ 138 w 208"/>
                  <a:gd name="T101" fmla="*/ 197 h 242"/>
                  <a:gd name="T102" fmla="*/ 125 w 208"/>
                  <a:gd name="T103" fmla="*/ 189 h 242"/>
                  <a:gd name="T104" fmla="*/ 128 w 208"/>
                  <a:gd name="T105" fmla="*/ 159 h 242"/>
                  <a:gd name="T106" fmla="*/ 122 w 208"/>
                  <a:gd name="T107" fmla="*/ 154 h 242"/>
                  <a:gd name="T108" fmla="*/ 128 w 208"/>
                  <a:gd name="T109" fmla="*/ 141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242">
                    <a:moveTo>
                      <a:pt x="128" y="141"/>
                    </a:moveTo>
                    <a:lnTo>
                      <a:pt x="139" y="135"/>
                    </a:lnTo>
                    <a:lnTo>
                      <a:pt x="139" y="111"/>
                    </a:lnTo>
                    <a:lnTo>
                      <a:pt x="144" y="107"/>
                    </a:lnTo>
                    <a:lnTo>
                      <a:pt x="161" y="91"/>
                    </a:lnTo>
                    <a:lnTo>
                      <a:pt x="169" y="80"/>
                    </a:lnTo>
                    <a:lnTo>
                      <a:pt x="185" y="69"/>
                    </a:lnTo>
                    <a:lnTo>
                      <a:pt x="208" y="55"/>
                    </a:lnTo>
                    <a:lnTo>
                      <a:pt x="200" y="53"/>
                    </a:lnTo>
                    <a:lnTo>
                      <a:pt x="183" y="52"/>
                    </a:lnTo>
                    <a:lnTo>
                      <a:pt x="169" y="49"/>
                    </a:lnTo>
                    <a:lnTo>
                      <a:pt x="166" y="52"/>
                    </a:lnTo>
                    <a:lnTo>
                      <a:pt x="162" y="55"/>
                    </a:lnTo>
                    <a:lnTo>
                      <a:pt x="154" y="55"/>
                    </a:lnTo>
                    <a:lnTo>
                      <a:pt x="151" y="51"/>
                    </a:lnTo>
                    <a:lnTo>
                      <a:pt x="147" y="48"/>
                    </a:lnTo>
                    <a:lnTo>
                      <a:pt x="136" y="45"/>
                    </a:lnTo>
                    <a:lnTo>
                      <a:pt x="133" y="45"/>
                    </a:lnTo>
                    <a:lnTo>
                      <a:pt x="129" y="43"/>
                    </a:lnTo>
                    <a:lnTo>
                      <a:pt x="128" y="42"/>
                    </a:lnTo>
                    <a:lnTo>
                      <a:pt x="119" y="41"/>
                    </a:lnTo>
                    <a:lnTo>
                      <a:pt x="114" y="36"/>
                    </a:lnTo>
                    <a:lnTo>
                      <a:pt x="120" y="39"/>
                    </a:lnTo>
                    <a:lnTo>
                      <a:pt x="123" y="36"/>
                    </a:lnTo>
                    <a:lnTo>
                      <a:pt x="119" y="35"/>
                    </a:lnTo>
                    <a:lnTo>
                      <a:pt x="114" y="35"/>
                    </a:lnTo>
                    <a:lnTo>
                      <a:pt x="109" y="35"/>
                    </a:lnTo>
                    <a:lnTo>
                      <a:pt x="105" y="35"/>
                    </a:lnTo>
                    <a:lnTo>
                      <a:pt x="100" y="35"/>
                    </a:lnTo>
                    <a:lnTo>
                      <a:pt x="97" y="39"/>
                    </a:lnTo>
                    <a:lnTo>
                      <a:pt x="93" y="39"/>
                    </a:lnTo>
                    <a:lnTo>
                      <a:pt x="87" y="34"/>
                    </a:lnTo>
                    <a:lnTo>
                      <a:pt x="84" y="34"/>
                    </a:lnTo>
                    <a:lnTo>
                      <a:pt x="80" y="34"/>
                    </a:lnTo>
                    <a:lnTo>
                      <a:pt x="73" y="32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0"/>
                    </a:lnTo>
                    <a:lnTo>
                      <a:pt x="62" y="20"/>
                    </a:lnTo>
                    <a:lnTo>
                      <a:pt x="58" y="20"/>
                    </a:lnTo>
                    <a:lnTo>
                      <a:pt x="55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8" y="8"/>
                    </a:lnTo>
                    <a:lnTo>
                      <a:pt x="62" y="5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2" y="16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3" y="31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3" y="45"/>
                    </a:lnTo>
                    <a:lnTo>
                      <a:pt x="1" y="51"/>
                    </a:lnTo>
                    <a:lnTo>
                      <a:pt x="3" y="56"/>
                    </a:lnTo>
                    <a:lnTo>
                      <a:pt x="6" y="64"/>
                    </a:lnTo>
                    <a:lnTo>
                      <a:pt x="9" y="70"/>
                    </a:lnTo>
                    <a:lnTo>
                      <a:pt x="9" y="78"/>
                    </a:lnTo>
                    <a:lnTo>
                      <a:pt x="10" y="92"/>
                    </a:lnTo>
                    <a:lnTo>
                      <a:pt x="10" y="104"/>
                    </a:lnTo>
                    <a:lnTo>
                      <a:pt x="10" y="112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2" y="122"/>
                    </a:lnTo>
                    <a:lnTo>
                      <a:pt x="15" y="124"/>
                    </a:lnTo>
                    <a:lnTo>
                      <a:pt x="17" y="127"/>
                    </a:lnTo>
                    <a:lnTo>
                      <a:pt x="18" y="132"/>
                    </a:lnTo>
                    <a:lnTo>
                      <a:pt x="18" y="136"/>
                    </a:lnTo>
                    <a:lnTo>
                      <a:pt x="18" y="141"/>
                    </a:lnTo>
                    <a:lnTo>
                      <a:pt x="16" y="142"/>
                    </a:lnTo>
                    <a:lnTo>
                      <a:pt x="16" y="142"/>
                    </a:lnTo>
                    <a:lnTo>
                      <a:pt x="17" y="144"/>
                    </a:lnTo>
                    <a:lnTo>
                      <a:pt x="13" y="147"/>
                    </a:lnTo>
                    <a:lnTo>
                      <a:pt x="11" y="150"/>
                    </a:lnTo>
                    <a:lnTo>
                      <a:pt x="8" y="152"/>
                    </a:lnTo>
                    <a:lnTo>
                      <a:pt x="8" y="154"/>
                    </a:lnTo>
                    <a:lnTo>
                      <a:pt x="8" y="156"/>
                    </a:lnTo>
                    <a:lnTo>
                      <a:pt x="9" y="158"/>
                    </a:lnTo>
                    <a:lnTo>
                      <a:pt x="12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18" y="167"/>
                    </a:lnTo>
                    <a:lnTo>
                      <a:pt x="21" y="169"/>
                    </a:lnTo>
                    <a:lnTo>
                      <a:pt x="18" y="242"/>
                    </a:lnTo>
                    <a:lnTo>
                      <a:pt x="172" y="239"/>
                    </a:lnTo>
                    <a:lnTo>
                      <a:pt x="173" y="233"/>
                    </a:lnTo>
                    <a:lnTo>
                      <a:pt x="172" y="227"/>
                    </a:lnTo>
                    <a:lnTo>
                      <a:pt x="166" y="220"/>
                    </a:lnTo>
                    <a:lnTo>
                      <a:pt x="160" y="216"/>
                    </a:lnTo>
                    <a:lnTo>
                      <a:pt x="157" y="213"/>
                    </a:lnTo>
                    <a:lnTo>
                      <a:pt x="150" y="204"/>
                    </a:lnTo>
                    <a:lnTo>
                      <a:pt x="138" y="197"/>
                    </a:lnTo>
                    <a:lnTo>
                      <a:pt x="130" y="193"/>
                    </a:lnTo>
                    <a:lnTo>
                      <a:pt x="125" y="189"/>
                    </a:lnTo>
                    <a:lnTo>
                      <a:pt x="126" y="174"/>
                    </a:lnTo>
                    <a:lnTo>
                      <a:pt x="128" y="159"/>
                    </a:lnTo>
                    <a:lnTo>
                      <a:pt x="126" y="159"/>
                    </a:lnTo>
                    <a:lnTo>
                      <a:pt x="122" y="154"/>
                    </a:lnTo>
                    <a:lnTo>
                      <a:pt x="126" y="145"/>
                    </a:lnTo>
                    <a:lnTo>
                      <a:pt x="128" y="14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1" name="Line 48">
                <a:extLst>
                  <a:ext uri="{FF2B5EF4-FFF2-40B4-BE49-F238E27FC236}">
                    <a16:creationId xmlns:a16="http://schemas.microsoft.com/office/drawing/2014/main" id="{DC8454EC-C438-D640-914E-794C0CA02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881808" y="2014722"/>
                <a:ext cx="0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2" name="Line 49">
                <a:extLst>
                  <a:ext uri="{FF2B5EF4-FFF2-40B4-BE49-F238E27FC236}">
                    <a16:creationId xmlns:a16="http://schemas.microsoft.com/office/drawing/2014/main" id="{74ED7408-C2E7-AA4F-A939-0D20F4568B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881808" y="2014722"/>
                <a:ext cx="0" cy="0"/>
              </a:xfrm>
              <a:prstGeom prst="line">
                <a:avLst/>
              </a:pr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3" name="Freeform 50">
                <a:extLst>
                  <a:ext uri="{FF2B5EF4-FFF2-40B4-BE49-F238E27FC236}">
                    <a16:creationId xmlns:a16="http://schemas.microsoft.com/office/drawing/2014/main" id="{385D5F2A-7132-E244-8486-A89D655485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4444" y="1940519"/>
                <a:ext cx="409805" cy="386196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4" name="Freeform 51">
                <a:extLst>
                  <a:ext uri="{FF2B5EF4-FFF2-40B4-BE49-F238E27FC236}">
                    <a16:creationId xmlns:a16="http://schemas.microsoft.com/office/drawing/2014/main" id="{35C1F471-1EF5-7142-82E0-6879A28114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8079" y="1986053"/>
                <a:ext cx="286695" cy="305247"/>
              </a:xfrm>
              <a:custGeom>
                <a:avLst/>
                <a:gdLst>
                  <a:gd name="T0" fmla="*/ 175 w 201"/>
                  <a:gd name="T1" fmla="*/ 65 h 213"/>
                  <a:gd name="T2" fmla="*/ 172 w 201"/>
                  <a:gd name="T3" fmla="*/ 53 h 213"/>
                  <a:gd name="T4" fmla="*/ 157 w 201"/>
                  <a:gd name="T5" fmla="*/ 44 h 213"/>
                  <a:gd name="T6" fmla="*/ 140 w 201"/>
                  <a:gd name="T7" fmla="*/ 42 h 213"/>
                  <a:gd name="T8" fmla="*/ 125 w 201"/>
                  <a:gd name="T9" fmla="*/ 36 h 213"/>
                  <a:gd name="T10" fmla="*/ 103 w 201"/>
                  <a:gd name="T11" fmla="*/ 30 h 213"/>
                  <a:gd name="T12" fmla="*/ 93 w 201"/>
                  <a:gd name="T13" fmla="*/ 27 h 213"/>
                  <a:gd name="T14" fmla="*/ 82 w 201"/>
                  <a:gd name="T15" fmla="*/ 20 h 213"/>
                  <a:gd name="T16" fmla="*/ 78 w 201"/>
                  <a:gd name="T17" fmla="*/ 18 h 213"/>
                  <a:gd name="T18" fmla="*/ 70 w 201"/>
                  <a:gd name="T19" fmla="*/ 17 h 213"/>
                  <a:gd name="T20" fmla="*/ 67 w 201"/>
                  <a:gd name="T21" fmla="*/ 15 h 213"/>
                  <a:gd name="T22" fmla="*/ 70 w 201"/>
                  <a:gd name="T23" fmla="*/ 2 h 213"/>
                  <a:gd name="T24" fmla="*/ 61 w 201"/>
                  <a:gd name="T25" fmla="*/ 3 h 213"/>
                  <a:gd name="T26" fmla="*/ 47 w 201"/>
                  <a:gd name="T27" fmla="*/ 9 h 213"/>
                  <a:gd name="T28" fmla="*/ 33 w 201"/>
                  <a:gd name="T29" fmla="*/ 16 h 213"/>
                  <a:gd name="T30" fmla="*/ 21 w 201"/>
                  <a:gd name="T31" fmla="*/ 15 h 213"/>
                  <a:gd name="T32" fmla="*/ 5 w 201"/>
                  <a:gd name="T33" fmla="*/ 55 h 213"/>
                  <a:gd name="T34" fmla="*/ 7 w 201"/>
                  <a:gd name="T35" fmla="*/ 72 h 213"/>
                  <a:gd name="T36" fmla="*/ 10 w 201"/>
                  <a:gd name="T37" fmla="*/ 112 h 213"/>
                  <a:gd name="T38" fmla="*/ 42 w 201"/>
                  <a:gd name="T39" fmla="*/ 135 h 213"/>
                  <a:gd name="T40" fmla="*/ 60 w 201"/>
                  <a:gd name="T41" fmla="*/ 152 h 213"/>
                  <a:gd name="T42" fmla="*/ 63 w 201"/>
                  <a:gd name="T43" fmla="*/ 173 h 213"/>
                  <a:gd name="T44" fmla="*/ 65 w 201"/>
                  <a:gd name="T45" fmla="*/ 187 h 213"/>
                  <a:gd name="T46" fmla="*/ 67 w 201"/>
                  <a:gd name="T47" fmla="*/ 203 h 213"/>
                  <a:gd name="T48" fmla="*/ 82 w 201"/>
                  <a:gd name="T49" fmla="*/ 209 h 213"/>
                  <a:gd name="T50" fmla="*/ 184 w 201"/>
                  <a:gd name="T51" fmla="*/ 195 h 213"/>
                  <a:gd name="T52" fmla="*/ 178 w 201"/>
                  <a:gd name="T53" fmla="*/ 172 h 213"/>
                  <a:gd name="T54" fmla="*/ 182 w 201"/>
                  <a:gd name="T55" fmla="*/ 155 h 213"/>
                  <a:gd name="T56" fmla="*/ 182 w 201"/>
                  <a:gd name="T57" fmla="*/ 140 h 213"/>
                  <a:gd name="T58" fmla="*/ 184 w 201"/>
                  <a:gd name="T59" fmla="*/ 131 h 213"/>
                  <a:gd name="T60" fmla="*/ 186 w 201"/>
                  <a:gd name="T61" fmla="*/ 121 h 213"/>
                  <a:gd name="T62" fmla="*/ 188 w 201"/>
                  <a:gd name="T63" fmla="*/ 105 h 213"/>
                  <a:gd name="T64" fmla="*/ 197 w 201"/>
                  <a:gd name="T65" fmla="*/ 85 h 213"/>
                  <a:gd name="T66" fmla="*/ 201 w 201"/>
                  <a:gd name="T67" fmla="*/ 79 h 213"/>
                  <a:gd name="T68" fmla="*/ 201 w 201"/>
                  <a:gd name="T69" fmla="*/ 73 h 213"/>
                  <a:gd name="T70" fmla="*/ 194 w 201"/>
                  <a:gd name="T71" fmla="*/ 79 h 213"/>
                  <a:gd name="T72" fmla="*/ 187 w 201"/>
                  <a:gd name="T73" fmla="*/ 92 h 213"/>
                  <a:gd name="T74" fmla="*/ 177 w 201"/>
                  <a:gd name="T75" fmla="*/ 101 h 213"/>
                  <a:gd name="T76" fmla="*/ 168 w 201"/>
                  <a:gd name="T77" fmla="*/ 107 h 213"/>
                  <a:gd name="T78" fmla="*/ 174 w 201"/>
                  <a:gd name="T79" fmla="*/ 93 h 213"/>
                  <a:gd name="T80" fmla="*/ 179 w 201"/>
                  <a:gd name="T81" fmla="*/ 87 h 213"/>
                  <a:gd name="T82" fmla="*/ 180 w 201"/>
                  <a:gd name="T83" fmla="*/ 7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213">
                    <a:moveTo>
                      <a:pt x="178" y="69"/>
                    </a:moveTo>
                    <a:cubicBezTo>
                      <a:pt x="177" y="68"/>
                      <a:pt x="177" y="68"/>
                      <a:pt x="177" y="68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5" y="187"/>
                      <a:pt x="65" y="187"/>
                      <a:pt x="65" y="187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67" y="198"/>
                      <a:pt x="67" y="198"/>
                      <a:pt x="67" y="198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2" y="203"/>
                      <a:pt x="76" y="207"/>
                      <a:pt x="77" y="207"/>
                    </a:cubicBezTo>
                    <a:cubicBezTo>
                      <a:pt x="78" y="207"/>
                      <a:pt x="82" y="209"/>
                      <a:pt x="82" y="209"/>
                    </a:cubicBezTo>
                    <a:cubicBezTo>
                      <a:pt x="85" y="213"/>
                      <a:pt x="85" y="213"/>
                      <a:pt x="85" y="213"/>
                    </a:cubicBezTo>
                    <a:cubicBezTo>
                      <a:pt x="184" y="207"/>
                      <a:pt x="184" y="207"/>
                      <a:pt x="184" y="207"/>
                    </a:cubicBezTo>
                    <a:cubicBezTo>
                      <a:pt x="184" y="195"/>
                      <a:pt x="184" y="195"/>
                      <a:pt x="184" y="195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8" y="172"/>
                      <a:pt x="178" y="172"/>
                      <a:pt x="178" y="172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81" y="158"/>
                      <a:pt x="181" y="158"/>
                      <a:pt x="181" y="158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4" y="152"/>
                      <a:pt x="184" y="152"/>
                      <a:pt x="184" y="152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2" y="136"/>
                      <a:pt x="182" y="136"/>
                      <a:pt x="182" y="136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1"/>
                      <a:pt x="184" y="131"/>
                      <a:pt x="184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188" y="125"/>
                      <a:pt x="188" y="125"/>
                      <a:pt x="188" y="125"/>
                    </a:cubicBezTo>
                    <a:cubicBezTo>
                      <a:pt x="186" y="121"/>
                      <a:pt x="186" y="121"/>
                      <a:pt x="186" y="121"/>
                    </a:cubicBezTo>
                    <a:cubicBezTo>
                      <a:pt x="186" y="118"/>
                      <a:pt x="186" y="118"/>
                      <a:pt x="186" y="118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7" y="85"/>
                      <a:pt x="197" y="85"/>
                      <a:pt x="197" y="85"/>
                    </a:cubicBezTo>
                    <a:cubicBezTo>
                      <a:pt x="197" y="82"/>
                      <a:pt x="197" y="82"/>
                      <a:pt x="197" y="82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201" y="79"/>
                      <a:pt x="201" y="79"/>
                      <a:pt x="201" y="79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3"/>
                      <a:pt x="201" y="73"/>
                      <a:pt x="201" y="73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7" y="75"/>
                      <a:pt x="197" y="75"/>
                      <a:pt x="197" y="75"/>
                    </a:cubicBezTo>
                    <a:cubicBezTo>
                      <a:pt x="194" y="79"/>
                      <a:pt x="194" y="79"/>
                      <a:pt x="194" y="79"/>
                    </a:cubicBezTo>
                    <a:cubicBezTo>
                      <a:pt x="193" y="84"/>
                      <a:pt x="193" y="84"/>
                      <a:pt x="193" y="8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187" y="92"/>
                      <a:pt x="187" y="92"/>
                      <a:pt x="187" y="92"/>
                    </a:cubicBezTo>
                    <a:cubicBezTo>
                      <a:pt x="181" y="95"/>
                      <a:pt x="181" y="95"/>
                      <a:pt x="181" y="95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5" y="105"/>
                      <a:pt x="175" y="105"/>
                      <a:pt x="175" y="105"/>
                    </a:cubicBezTo>
                    <a:cubicBezTo>
                      <a:pt x="171" y="110"/>
                      <a:pt x="171" y="110"/>
                      <a:pt x="171" y="110"/>
                    </a:cubicBezTo>
                    <a:cubicBezTo>
                      <a:pt x="168" y="107"/>
                      <a:pt x="168" y="107"/>
                      <a:pt x="168" y="107"/>
                    </a:cubicBezTo>
                    <a:cubicBezTo>
                      <a:pt x="171" y="103"/>
                      <a:pt x="171" y="103"/>
                      <a:pt x="171" y="103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3"/>
                      <a:pt x="174" y="93"/>
                      <a:pt x="174" y="93"/>
                    </a:cubicBezTo>
                    <a:cubicBezTo>
                      <a:pt x="175" y="91"/>
                      <a:pt x="175" y="91"/>
                      <a:pt x="175" y="91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9" y="80"/>
                      <a:pt x="179" y="80"/>
                      <a:pt x="179" y="80"/>
                    </a:cubicBezTo>
                    <a:cubicBezTo>
                      <a:pt x="180" y="78"/>
                      <a:pt x="180" y="78"/>
                      <a:pt x="180" y="78"/>
                    </a:cubicBezTo>
                    <a:cubicBezTo>
                      <a:pt x="179" y="76"/>
                      <a:pt x="179" y="76"/>
                      <a:pt x="179" y="76"/>
                    </a:cubicBezTo>
                    <a:lnTo>
                      <a:pt x="178" y="6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5" name="Freeform 52">
                <a:extLst>
                  <a:ext uri="{FF2B5EF4-FFF2-40B4-BE49-F238E27FC236}">
                    <a16:creationId xmlns:a16="http://schemas.microsoft.com/office/drawing/2014/main" id="{65767578-4AE1-8C4F-AA26-F8B3E30C89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8003" y="2274434"/>
                <a:ext cx="229357" cy="263085"/>
              </a:xfrm>
              <a:custGeom>
                <a:avLst/>
                <a:gdLst>
                  <a:gd name="T0" fmla="*/ 114 w 136"/>
                  <a:gd name="T1" fmla="*/ 8 h 156"/>
                  <a:gd name="T2" fmla="*/ 101 w 136"/>
                  <a:gd name="T3" fmla="*/ 17 h 156"/>
                  <a:gd name="T4" fmla="*/ 93 w 136"/>
                  <a:gd name="T5" fmla="*/ 22 h 156"/>
                  <a:gd name="T6" fmla="*/ 88 w 136"/>
                  <a:gd name="T7" fmla="*/ 27 h 156"/>
                  <a:gd name="T8" fmla="*/ 82 w 136"/>
                  <a:gd name="T9" fmla="*/ 27 h 156"/>
                  <a:gd name="T10" fmla="*/ 74 w 136"/>
                  <a:gd name="T11" fmla="*/ 33 h 156"/>
                  <a:gd name="T12" fmla="*/ 69 w 136"/>
                  <a:gd name="T13" fmla="*/ 33 h 156"/>
                  <a:gd name="T14" fmla="*/ 65 w 136"/>
                  <a:gd name="T15" fmla="*/ 31 h 156"/>
                  <a:gd name="T16" fmla="*/ 60 w 136"/>
                  <a:gd name="T17" fmla="*/ 29 h 156"/>
                  <a:gd name="T18" fmla="*/ 55 w 136"/>
                  <a:gd name="T19" fmla="*/ 27 h 156"/>
                  <a:gd name="T20" fmla="*/ 47 w 136"/>
                  <a:gd name="T21" fmla="*/ 23 h 156"/>
                  <a:gd name="T22" fmla="*/ 0 w 136"/>
                  <a:gd name="T23" fmla="*/ 28 h 156"/>
                  <a:gd name="T24" fmla="*/ 16 w 136"/>
                  <a:gd name="T25" fmla="*/ 136 h 156"/>
                  <a:gd name="T26" fmla="*/ 22 w 136"/>
                  <a:gd name="T27" fmla="*/ 133 h 156"/>
                  <a:gd name="T28" fmla="*/ 31 w 136"/>
                  <a:gd name="T29" fmla="*/ 140 h 156"/>
                  <a:gd name="T30" fmla="*/ 34 w 136"/>
                  <a:gd name="T31" fmla="*/ 146 h 156"/>
                  <a:gd name="T32" fmla="*/ 42 w 136"/>
                  <a:gd name="T33" fmla="*/ 148 h 156"/>
                  <a:gd name="T34" fmla="*/ 46 w 136"/>
                  <a:gd name="T35" fmla="*/ 151 h 156"/>
                  <a:gd name="T36" fmla="*/ 49 w 136"/>
                  <a:gd name="T37" fmla="*/ 149 h 156"/>
                  <a:gd name="T38" fmla="*/ 52 w 136"/>
                  <a:gd name="T39" fmla="*/ 146 h 156"/>
                  <a:gd name="T40" fmla="*/ 60 w 136"/>
                  <a:gd name="T41" fmla="*/ 150 h 156"/>
                  <a:gd name="T42" fmla="*/ 67 w 136"/>
                  <a:gd name="T43" fmla="*/ 148 h 156"/>
                  <a:gd name="T44" fmla="*/ 71 w 136"/>
                  <a:gd name="T45" fmla="*/ 144 h 156"/>
                  <a:gd name="T46" fmla="*/ 75 w 136"/>
                  <a:gd name="T47" fmla="*/ 146 h 156"/>
                  <a:gd name="T48" fmla="*/ 83 w 136"/>
                  <a:gd name="T49" fmla="*/ 155 h 156"/>
                  <a:gd name="T50" fmla="*/ 85 w 136"/>
                  <a:gd name="T51" fmla="*/ 156 h 156"/>
                  <a:gd name="T52" fmla="*/ 92 w 136"/>
                  <a:gd name="T53" fmla="*/ 149 h 156"/>
                  <a:gd name="T54" fmla="*/ 94 w 136"/>
                  <a:gd name="T55" fmla="*/ 142 h 156"/>
                  <a:gd name="T56" fmla="*/ 100 w 136"/>
                  <a:gd name="T57" fmla="*/ 128 h 156"/>
                  <a:gd name="T58" fmla="*/ 105 w 136"/>
                  <a:gd name="T59" fmla="*/ 130 h 156"/>
                  <a:gd name="T60" fmla="*/ 109 w 136"/>
                  <a:gd name="T61" fmla="*/ 116 h 156"/>
                  <a:gd name="T62" fmla="*/ 118 w 136"/>
                  <a:gd name="T63" fmla="*/ 110 h 156"/>
                  <a:gd name="T64" fmla="*/ 129 w 136"/>
                  <a:gd name="T65" fmla="*/ 99 h 156"/>
                  <a:gd name="T66" fmla="*/ 131 w 136"/>
                  <a:gd name="T67" fmla="*/ 91 h 156"/>
                  <a:gd name="T68" fmla="*/ 132 w 136"/>
                  <a:gd name="T69" fmla="*/ 77 h 156"/>
                  <a:gd name="T70" fmla="*/ 133 w 136"/>
                  <a:gd name="T71" fmla="*/ 70 h 156"/>
                  <a:gd name="T72" fmla="*/ 133 w 136"/>
                  <a:gd name="T73" fmla="*/ 61 h 156"/>
                  <a:gd name="T74" fmla="*/ 133 w 136"/>
                  <a:gd name="T75" fmla="*/ 55 h 156"/>
                  <a:gd name="T76" fmla="*/ 126 w 136"/>
                  <a:gd name="T7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6">
                    <a:moveTo>
                      <a:pt x="121" y="5"/>
                    </a:moveTo>
                    <a:lnTo>
                      <a:pt x="114" y="8"/>
                    </a:lnTo>
                    <a:lnTo>
                      <a:pt x="108" y="13"/>
                    </a:lnTo>
                    <a:lnTo>
                      <a:pt x="101" y="17"/>
                    </a:lnTo>
                    <a:lnTo>
                      <a:pt x="96" y="21"/>
                    </a:lnTo>
                    <a:lnTo>
                      <a:pt x="93" y="22"/>
                    </a:lnTo>
                    <a:lnTo>
                      <a:pt x="91" y="24"/>
                    </a:lnTo>
                    <a:lnTo>
                      <a:pt x="88" y="27"/>
                    </a:lnTo>
                    <a:lnTo>
                      <a:pt x="85" y="27"/>
                    </a:lnTo>
                    <a:lnTo>
                      <a:pt x="82" y="27"/>
                    </a:lnTo>
                    <a:lnTo>
                      <a:pt x="78" y="29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69" y="33"/>
                    </a:lnTo>
                    <a:lnTo>
                      <a:pt x="68" y="33"/>
                    </a:lnTo>
                    <a:lnTo>
                      <a:pt x="65" y="31"/>
                    </a:lnTo>
                    <a:lnTo>
                      <a:pt x="62" y="28"/>
                    </a:lnTo>
                    <a:lnTo>
                      <a:pt x="60" y="29"/>
                    </a:lnTo>
                    <a:lnTo>
                      <a:pt x="56" y="28"/>
                    </a:lnTo>
                    <a:lnTo>
                      <a:pt x="55" y="27"/>
                    </a:lnTo>
                    <a:lnTo>
                      <a:pt x="51" y="24"/>
                    </a:lnTo>
                    <a:lnTo>
                      <a:pt x="47" y="23"/>
                    </a:lnTo>
                    <a:lnTo>
                      <a:pt x="39" y="22"/>
                    </a:lnTo>
                    <a:lnTo>
                      <a:pt x="0" y="28"/>
                    </a:lnTo>
                    <a:lnTo>
                      <a:pt x="11" y="134"/>
                    </a:lnTo>
                    <a:lnTo>
                      <a:pt x="16" y="136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7" y="137"/>
                    </a:lnTo>
                    <a:lnTo>
                      <a:pt x="31" y="140"/>
                    </a:lnTo>
                    <a:lnTo>
                      <a:pt x="33" y="144"/>
                    </a:lnTo>
                    <a:lnTo>
                      <a:pt x="34" y="146"/>
                    </a:lnTo>
                    <a:lnTo>
                      <a:pt x="39" y="147"/>
                    </a:lnTo>
                    <a:lnTo>
                      <a:pt x="42" y="148"/>
                    </a:lnTo>
                    <a:lnTo>
                      <a:pt x="44" y="149"/>
                    </a:lnTo>
                    <a:lnTo>
                      <a:pt x="46" y="151"/>
                    </a:lnTo>
                    <a:lnTo>
                      <a:pt x="49" y="150"/>
                    </a:lnTo>
                    <a:lnTo>
                      <a:pt x="49" y="149"/>
                    </a:lnTo>
                    <a:lnTo>
                      <a:pt x="51" y="147"/>
                    </a:lnTo>
                    <a:lnTo>
                      <a:pt x="52" y="146"/>
                    </a:lnTo>
                    <a:lnTo>
                      <a:pt x="55" y="148"/>
                    </a:lnTo>
                    <a:lnTo>
                      <a:pt x="60" y="150"/>
                    </a:lnTo>
                    <a:lnTo>
                      <a:pt x="66" y="149"/>
                    </a:lnTo>
                    <a:lnTo>
                      <a:pt x="67" y="148"/>
                    </a:lnTo>
                    <a:lnTo>
                      <a:pt x="69" y="145"/>
                    </a:lnTo>
                    <a:lnTo>
                      <a:pt x="71" y="144"/>
                    </a:lnTo>
                    <a:lnTo>
                      <a:pt x="72" y="143"/>
                    </a:lnTo>
                    <a:lnTo>
                      <a:pt x="75" y="146"/>
                    </a:lnTo>
                    <a:lnTo>
                      <a:pt x="79" y="151"/>
                    </a:lnTo>
                    <a:lnTo>
                      <a:pt x="83" y="155"/>
                    </a:lnTo>
                    <a:lnTo>
                      <a:pt x="86" y="155"/>
                    </a:lnTo>
                    <a:lnTo>
                      <a:pt x="85" y="156"/>
                    </a:lnTo>
                    <a:lnTo>
                      <a:pt x="88" y="153"/>
                    </a:lnTo>
                    <a:lnTo>
                      <a:pt x="92" y="149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7" y="131"/>
                    </a:lnTo>
                    <a:lnTo>
                      <a:pt x="100" y="128"/>
                    </a:lnTo>
                    <a:lnTo>
                      <a:pt x="104" y="131"/>
                    </a:lnTo>
                    <a:lnTo>
                      <a:pt x="105" y="130"/>
                    </a:lnTo>
                    <a:lnTo>
                      <a:pt x="106" y="120"/>
                    </a:lnTo>
                    <a:lnTo>
                      <a:pt x="109" y="116"/>
                    </a:lnTo>
                    <a:lnTo>
                      <a:pt x="113" y="110"/>
                    </a:lnTo>
                    <a:lnTo>
                      <a:pt x="118" y="110"/>
                    </a:lnTo>
                    <a:lnTo>
                      <a:pt x="121" y="106"/>
                    </a:lnTo>
                    <a:lnTo>
                      <a:pt x="129" y="99"/>
                    </a:lnTo>
                    <a:lnTo>
                      <a:pt x="131" y="94"/>
                    </a:lnTo>
                    <a:lnTo>
                      <a:pt x="131" y="91"/>
                    </a:lnTo>
                    <a:lnTo>
                      <a:pt x="132" y="83"/>
                    </a:lnTo>
                    <a:lnTo>
                      <a:pt x="132" y="77"/>
                    </a:lnTo>
                    <a:lnTo>
                      <a:pt x="133" y="74"/>
                    </a:lnTo>
                    <a:lnTo>
                      <a:pt x="133" y="70"/>
                    </a:lnTo>
                    <a:lnTo>
                      <a:pt x="133" y="62"/>
                    </a:lnTo>
                    <a:lnTo>
                      <a:pt x="133" y="61"/>
                    </a:lnTo>
                    <a:lnTo>
                      <a:pt x="132" y="58"/>
                    </a:lnTo>
                    <a:lnTo>
                      <a:pt x="133" y="55"/>
                    </a:lnTo>
                    <a:lnTo>
                      <a:pt x="136" y="55"/>
                    </a:lnTo>
                    <a:lnTo>
                      <a:pt x="126" y="0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6" name="Freeform 53">
                <a:extLst>
                  <a:ext uri="{FF2B5EF4-FFF2-40B4-BE49-F238E27FC236}">
                    <a16:creationId xmlns:a16="http://schemas.microsoft.com/office/drawing/2014/main" id="{58B71D14-630F-5142-A395-BA2972077B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19596" y="2319969"/>
                <a:ext cx="168644" cy="290068"/>
              </a:xfrm>
              <a:custGeom>
                <a:avLst/>
                <a:gdLst>
                  <a:gd name="T0" fmla="*/ 5 w 100"/>
                  <a:gd name="T1" fmla="*/ 167 h 172"/>
                  <a:gd name="T2" fmla="*/ 16 w 100"/>
                  <a:gd name="T3" fmla="*/ 163 h 172"/>
                  <a:gd name="T4" fmla="*/ 24 w 100"/>
                  <a:gd name="T5" fmla="*/ 163 h 172"/>
                  <a:gd name="T6" fmla="*/ 31 w 100"/>
                  <a:gd name="T7" fmla="*/ 168 h 172"/>
                  <a:gd name="T8" fmla="*/ 32 w 100"/>
                  <a:gd name="T9" fmla="*/ 163 h 172"/>
                  <a:gd name="T10" fmla="*/ 38 w 100"/>
                  <a:gd name="T11" fmla="*/ 161 h 172"/>
                  <a:gd name="T12" fmla="*/ 44 w 100"/>
                  <a:gd name="T13" fmla="*/ 163 h 172"/>
                  <a:gd name="T14" fmla="*/ 49 w 100"/>
                  <a:gd name="T15" fmla="*/ 161 h 172"/>
                  <a:gd name="T16" fmla="*/ 52 w 100"/>
                  <a:gd name="T17" fmla="*/ 154 h 172"/>
                  <a:gd name="T18" fmla="*/ 55 w 100"/>
                  <a:gd name="T19" fmla="*/ 150 h 172"/>
                  <a:gd name="T20" fmla="*/ 59 w 100"/>
                  <a:gd name="T21" fmla="*/ 157 h 172"/>
                  <a:gd name="T22" fmla="*/ 66 w 100"/>
                  <a:gd name="T23" fmla="*/ 157 h 172"/>
                  <a:gd name="T24" fmla="*/ 68 w 100"/>
                  <a:gd name="T25" fmla="*/ 150 h 172"/>
                  <a:gd name="T26" fmla="*/ 74 w 100"/>
                  <a:gd name="T27" fmla="*/ 145 h 172"/>
                  <a:gd name="T28" fmla="*/ 78 w 100"/>
                  <a:gd name="T29" fmla="*/ 139 h 172"/>
                  <a:gd name="T30" fmla="*/ 80 w 100"/>
                  <a:gd name="T31" fmla="*/ 131 h 172"/>
                  <a:gd name="T32" fmla="*/ 81 w 100"/>
                  <a:gd name="T33" fmla="*/ 127 h 172"/>
                  <a:gd name="T34" fmla="*/ 90 w 100"/>
                  <a:gd name="T35" fmla="*/ 125 h 172"/>
                  <a:gd name="T36" fmla="*/ 98 w 100"/>
                  <a:gd name="T37" fmla="*/ 123 h 172"/>
                  <a:gd name="T38" fmla="*/ 99 w 100"/>
                  <a:gd name="T39" fmla="*/ 115 h 172"/>
                  <a:gd name="T40" fmla="*/ 98 w 100"/>
                  <a:gd name="T41" fmla="*/ 112 h 172"/>
                  <a:gd name="T42" fmla="*/ 99 w 100"/>
                  <a:gd name="T43" fmla="*/ 107 h 172"/>
                  <a:gd name="T44" fmla="*/ 88 w 100"/>
                  <a:gd name="T45" fmla="*/ 0 h 172"/>
                  <a:gd name="T46" fmla="*/ 27 w 100"/>
                  <a:gd name="T47" fmla="*/ 5 h 172"/>
                  <a:gd name="T48" fmla="*/ 16 w 100"/>
                  <a:gd name="T49" fmla="*/ 12 h 172"/>
                  <a:gd name="T50" fmla="*/ 8 w 100"/>
                  <a:gd name="T51" fmla="*/ 12 h 172"/>
                  <a:gd name="T52" fmla="*/ 10 w 100"/>
                  <a:gd name="T53" fmla="*/ 106 h 172"/>
                  <a:gd name="T54" fmla="*/ 10 w 100"/>
                  <a:gd name="T55" fmla="*/ 113 h 172"/>
                  <a:gd name="T56" fmla="*/ 15 w 100"/>
                  <a:gd name="T57" fmla="*/ 124 h 172"/>
                  <a:gd name="T58" fmla="*/ 16 w 100"/>
                  <a:gd name="T59" fmla="*/ 134 h 172"/>
                  <a:gd name="T60" fmla="*/ 11 w 100"/>
                  <a:gd name="T61" fmla="*/ 140 h 172"/>
                  <a:gd name="T62" fmla="*/ 8 w 100"/>
                  <a:gd name="T63" fmla="*/ 147 h 172"/>
                  <a:gd name="T64" fmla="*/ 4 w 100"/>
                  <a:gd name="T65" fmla="*/ 156 h 172"/>
                  <a:gd name="T66" fmla="*/ 0 w 100"/>
                  <a:gd name="T67" fmla="*/ 161 h 172"/>
                  <a:gd name="T68" fmla="*/ 1 w 100"/>
                  <a:gd name="T69" fmla="*/ 171 h 172"/>
                  <a:gd name="T70" fmla="*/ 2 w 100"/>
                  <a:gd name="T7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2">
                    <a:moveTo>
                      <a:pt x="5" y="172"/>
                    </a:moveTo>
                    <a:lnTo>
                      <a:pt x="5" y="167"/>
                    </a:lnTo>
                    <a:lnTo>
                      <a:pt x="13" y="167"/>
                    </a:lnTo>
                    <a:lnTo>
                      <a:pt x="16" y="163"/>
                    </a:lnTo>
                    <a:lnTo>
                      <a:pt x="19" y="163"/>
                    </a:lnTo>
                    <a:lnTo>
                      <a:pt x="24" y="163"/>
                    </a:lnTo>
                    <a:lnTo>
                      <a:pt x="27" y="166"/>
                    </a:lnTo>
                    <a:lnTo>
                      <a:pt x="31" y="168"/>
                    </a:lnTo>
                    <a:lnTo>
                      <a:pt x="32" y="167"/>
                    </a:lnTo>
                    <a:lnTo>
                      <a:pt x="32" y="163"/>
                    </a:lnTo>
                    <a:lnTo>
                      <a:pt x="36" y="162"/>
                    </a:lnTo>
                    <a:lnTo>
                      <a:pt x="38" y="161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8" y="164"/>
                    </a:lnTo>
                    <a:lnTo>
                      <a:pt x="49" y="161"/>
                    </a:lnTo>
                    <a:lnTo>
                      <a:pt x="49" y="157"/>
                    </a:lnTo>
                    <a:lnTo>
                      <a:pt x="52" y="154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6" y="154"/>
                    </a:lnTo>
                    <a:lnTo>
                      <a:pt x="59" y="157"/>
                    </a:lnTo>
                    <a:lnTo>
                      <a:pt x="60" y="158"/>
                    </a:lnTo>
                    <a:lnTo>
                      <a:pt x="66" y="157"/>
                    </a:lnTo>
                    <a:lnTo>
                      <a:pt x="68" y="153"/>
                    </a:lnTo>
                    <a:lnTo>
                      <a:pt x="68" y="150"/>
                    </a:lnTo>
                    <a:lnTo>
                      <a:pt x="71" y="145"/>
                    </a:lnTo>
                    <a:lnTo>
                      <a:pt x="74" y="145"/>
                    </a:lnTo>
                    <a:lnTo>
                      <a:pt x="76" y="143"/>
                    </a:lnTo>
                    <a:lnTo>
                      <a:pt x="78" y="139"/>
                    </a:lnTo>
                    <a:lnTo>
                      <a:pt x="80" y="135"/>
                    </a:lnTo>
                    <a:lnTo>
                      <a:pt x="80" y="131"/>
                    </a:lnTo>
                    <a:lnTo>
                      <a:pt x="81" y="129"/>
                    </a:lnTo>
                    <a:lnTo>
                      <a:pt x="81" y="127"/>
                    </a:lnTo>
                    <a:lnTo>
                      <a:pt x="82" y="126"/>
                    </a:lnTo>
                    <a:lnTo>
                      <a:pt x="90" y="125"/>
                    </a:lnTo>
                    <a:lnTo>
                      <a:pt x="94" y="123"/>
                    </a:lnTo>
                    <a:lnTo>
                      <a:pt x="98" y="123"/>
                    </a:lnTo>
                    <a:lnTo>
                      <a:pt x="100" y="121"/>
                    </a:lnTo>
                    <a:lnTo>
                      <a:pt x="99" y="115"/>
                    </a:lnTo>
                    <a:lnTo>
                      <a:pt x="100" y="113"/>
                    </a:lnTo>
                    <a:lnTo>
                      <a:pt x="98" y="112"/>
                    </a:lnTo>
                    <a:lnTo>
                      <a:pt x="97" y="108"/>
                    </a:lnTo>
                    <a:lnTo>
                      <a:pt x="99" y="107"/>
                    </a:lnTo>
                    <a:lnTo>
                      <a:pt x="88" y="1"/>
                    </a:lnTo>
                    <a:lnTo>
                      <a:pt x="88" y="0"/>
                    </a:lnTo>
                    <a:lnTo>
                      <a:pt x="27" y="4"/>
                    </a:lnTo>
                    <a:lnTo>
                      <a:pt x="27" y="5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3" y="13"/>
                    </a:lnTo>
                    <a:lnTo>
                      <a:pt x="8" y="12"/>
                    </a:lnTo>
                    <a:lnTo>
                      <a:pt x="11" y="103"/>
                    </a:lnTo>
                    <a:lnTo>
                      <a:pt x="10" y="106"/>
                    </a:lnTo>
                    <a:lnTo>
                      <a:pt x="10" y="109"/>
                    </a:lnTo>
                    <a:lnTo>
                      <a:pt x="10" y="113"/>
                    </a:lnTo>
                    <a:lnTo>
                      <a:pt x="11" y="117"/>
                    </a:lnTo>
                    <a:lnTo>
                      <a:pt x="15" y="124"/>
                    </a:lnTo>
                    <a:lnTo>
                      <a:pt x="16" y="130"/>
                    </a:lnTo>
                    <a:lnTo>
                      <a:pt x="16" y="134"/>
                    </a:lnTo>
                    <a:lnTo>
                      <a:pt x="13" y="136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5" y="150"/>
                    </a:lnTo>
                    <a:lnTo>
                      <a:pt x="4" y="156"/>
                    </a:lnTo>
                    <a:lnTo>
                      <a:pt x="2" y="157"/>
                    </a:lnTo>
                    <a:lnTo>
                      <a:pt x="0" y="161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5" y="172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7" name="Freeform 54">
                <a:extLst>
                  <a:ext uri="{FF2B5EF4-FFF2-40B4-BE49-F238E27FC236}">
                    <a16:creationId xmlns:a16="http://schemas.microsoft.com/office/drawing/2014/main" id="{08F8E376-AAEE-4B49-89C3-4C5465AB87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29028" y="2282867"/>
                <a:ext cx="217551" cy="381136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8" name="Freeform 55">
                <a:extLst>
                  <a:ext uri="{FF2B5EF4-FFF2-40B4-BE49-F238E27FC236}">
                    <a16:creationId xmlns:a16="http://schemas.microsoft.com/office/drawing/2014/main" id="{8510D7E0-8CA4-2843-B045-BCB351C24F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62570" y="2198544"/>
                <a:ext cx="330543" cy="242848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9" name="Freeform 71">
                <a:extLst>
                  <a:ext uri="{FF2B5EF4-FFF2-40B4-BE49-F238E27FC236}">
                    <a16:creationId xmlns:a16="http://schemas.microsoft.com/office/drawing/2014/main" id="{190267FA-4759-C941-AE80-00BBC5518F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992" y="3013096"/>
                <a:ext cx="735560" cy="571704"/>
              </a:xfrm>
              <a:custGeom>
                <a:avLst/>
                <a:gdLst>
                  <a:gd name="connsiteX0" fmla="*/ 302516 w 770887"/>
                  <a:gd name="connsiteY0" fmla="*/ 482511 h 599162"/>
                  <a:gd name="connsiteX1" fmla="*/ 307819 w 770887"/>
                  <a:gd name="connsiteY1" fmla="*/ 487813 h 599162"/>
                  <a:gd name="connsiteX2" fmla="*/ 318423 w 770887"/>
                  <a:gd name="connsiteY2" fmla="*/ 494883 h 599162"/>
                  <a:gd name="connsiteX3" fmla="*/ 311354 w 770887"/>
                  <a:gd name="connsiteY3" fmla="*/ 496651 h 599162"/>
                  <a:gd name="connsiteX4" fmla="*/ 307819 w 770887"/>
                  <a:gd name="connsiteY4" fmla="*/ 496651 h 599162"/>
                  <a:gd name="connsiteX5" fmla="*/ 300749 w 770887"/>
                  <a:gd name="connsiteY5" fmla="*/ 501953 h 599162"/>
                  <a:gd name="connsiteX6" fmla="*/ 300749 w 770887"/>
                  <a:gd name="connsiteY6" fmla="*/ 503720 h 599162"/>
                  <a:gd name="connsiteX7" fmla="*/ 300749 w 770887"/>
                  <a:gd name="connsiteY7" fmla="*/ 509023 h 599162"/>
                  <a:gd name="connsiteX8" fmla="*/ 304284 w 770887"/>
                  <a:gd name="connsiteY8" fmla="*/ 509023 h 599162"/>
                  <a:gd name="connsiteX9" fmla="*/ 311354 w 770887"/>
                  <a:gd name="connsiteY9" fmla="*/ 517860 h 599162"/>
                  <a:gd name="connsiteX10" fmla="*/ 311354 w 770887"/>
                  <a:gd name="connsiteY10" fmla="*/ 521395 h 599162"/>
                  <a:gd name="connsiteX11" fmla="*/ 306051 w 770887"/>
                  <a:gd name="connsiteY11" fmla="*/ 523162 h 599162"/>
                  <a:gd name="connsiteX12" fmla="*/ 302516 w 770887"/>
                  <a:gd name="connsiteY12" fmla="*/ 523162 h 599162"/>
                  <a:gd name="connsiteX13" fmla="*/ 298982 w 770887"/>
                  <a:gd name="connsiteY13" fmla="*/ 524930 h 599162"/>
                  <a:gd name="connsiteX14" fmla="*/ 297214 w 770887"/>
                  <a:gd name="connsiteY14" fmla="*/ 524930 h 599162"/>
                  <a:gd name="connsiteX15" fmla="*/ 291912 w 770887"/>
                  <a:gd name="connsiteY15" fmla="*/ 528465 h 599162"/>
                  <a:gd name="connsiteX16" fmla="*/ 291912 w 770887"/>
                  <a:gd name="connsiteY16" fmla="*/ 533767 h 599162"/>
                  <a:gd name="connsiteX17" fmla="*/ 291912 w 770887"/>
                  <a:gd name="connsiteY17" fmla="*/ 535534 h 599162"/>
                  <a:gd name="connsiteX18" fmla="*/ 288377 w 770887"/>
                  <a:gd name="connsiteY18" fmla="*/ 540837 h 599162"/>
                  <a:gd name="connsiteX19" fmla="*/ 283075 w 770887"/>
                  <a:gd name="connsiteY19" fmla="*/ 531999 h 599162"/>
                  <a:gd name="connsiteX20" fmla="*/ 283075 w 770887"/>
                  <a:gd name="connsiteY20" fmla="*/ 533767 h 599162"/>
                  <a:gd name="connsiteX21" fmla="*/ 281307 w 770887"/>
                  <a:gd name="connsiteY21" fmla="*/ 537302 h 599162"/>
                  <a:gd name="connsiteX22" fmla="*/ 276005 w 770887"/>
                  <a:gd name="connsiteY22" fmla="*/ 542604 h 599162"/>
                  <a:gd name="connsiteX23" fmla="*/ 272470 w 770887"/>
                  <a:gd name="connsiteY23" fmla="*/ 549674 h 599162"/>
                  <a:gd name="connsiteX24" fmla="*/ 272470 w 770887"/>
                  <a:gd name="connsiteY24" fmla="*/ 551441 h 599162"/>
                  <a:gd name="connsiteX25" fmla="*/ 272470 w 770887"/>
                  <a:gd name="connsiteY25" fmla="*/ 558511 h 599162"/>
                  <a:gd name="connsiteX26" fmla="*/ 256563 w 770887"/>
                  <a:gd name="connsiteY26" fmla="*/ 558511 h 599162"/>
                  <a:gd name="connsiteX27" fmla="*/ 268935 w 770887"/>
                  <a:gd name="connsiteY27" fmla="*/ 554976 h 599162"/>
                  <a:gd name="connsiteX28" fmla="*/ 270703 w 770887"/>
                  <a:gd name="connsiteY28" fmla="*/ 551441 h 599162"/>
                  <a:gd name="connsiteX29" fmla="*/ 272470 w 770887"/>
                  <a:gd name="connsiteY29" fmla="*/ 547906 h 599162"/>
                  <a:gd name="connsiteX30" fmla="*/ 270703 w 770887"/>
                  <a:gd name="connsiteY30" fmla="*/ 542604 h 599162"/>
                  <a:gd name="connsiteX31" fmla="*/ 267168 w 770887"/>
                  <a:gd name="connsiteY31" fmla="*/ 540837 h 599162"/>
                  <a:gd name="connsiteX32" fmla="*/ 265400 w 770887"/>
                  <a:gd name="connsiteY32" fmla="*/ 540837 h 599162"/>
                  <a:gd name="connsiteX33" fmla="*/ 261866 w 770887"/>
                  <a:gd name="connsiteY33" fmla="*/ 537302 h 599162"/>
                  <a:gd name="connsiteX34" fmla="*/ 261866 w 770887"/>
                  <a:gd name="connsiteY34" fmla="*/ 535534 h 599162"/>
                  <a:gd name="connsiteX35" fmla="*/ 260098 w 770887"/>
                  <a:gd name="connsiteY35" fmla="*/ 524930 h 599162"/>
                  <a:gd name="connsiteX36" fmla="*/ 263633 w 770887"/>
                  <a:gd name="connsiteY36" fmla="*/ 521395 h 599162"/>
                  <a:gd name="connsiteX37" fmla="*/ 265400 w 770887"/>
                  <a:gd name="connsiteY37" fmla="*/ 517860 h 599162"/>
                  <a:gd name="connsiteX38" fmla="*/ 270703 w 770887"/>
                  <a:gd name="connsiteY38" fmla="*/ 514325 h 599162"/>
                  <a:gd name="connsiteX39" fmla="*/ 272470 w 770887"/>
                  <a:gd name="connsiteY39" fmla="*/ 516093 h 599162"/>
                  <a:gd name="connsiteX40" fmla="*/ 277772 w 770887"/>
                  <a:gd name="connsiteY40" fmla="*/ 521395 h 599162"/>
                  <a:gd name="connsiteX41" fmla="*/ 281307 w 770887"/>
                  <a:gd name="connsiteY41" fmla="*/ 528465 h 599162"/>
                  <a:gd name="connsiteX42" fmla="*/ 281307 w 770887"/>
                  <a:gd name="connsiteY42" fmla="*/ 521395 h 599162"/>
                  <a:gd name="connsiteX43" fmla="*/ 279540 w 770887"/>
                  <a:gd name="connsiteY43" fmla="*/ 514325 h 599162"/>
                  <a:gd name="connsiteX44" fmla="*/ 276005 w 770887"/>
                  <a:gd name="connsiteY44" fmla="*/ 509023 h 599162"/>
                  <a:gd name="connsiteX45" fmla="*/ 281307 w 770887"/>
                  <a:gd name="connsiteY45" fmla="*/ 507255 h 599162"/>
                  <a:gd name="connsiteX46" fmla="*/ 288377 w 770887"/>
                  <a:gd name="connsiteY46" fmla="*/ 510790 h 599162"/>
                  <a:gd name="connsiteX47" fmla="*/ 291912 w 770887"/>
                  <a:gd name="connsiteY47" fmla="*/ 510790 h 599162"/>
                  <a:gd name="connsiteX48" fmla="*/ 291912 w 770887"/>
                  <a:gd name="connsiteY48" fmla="*/ 507255 h 599162"/>
                  <a:gd name="connsiteX49" fmla="*/ 291912 w 770887"/>
                  <a:gd name="connsiteY49" fmla="*/ 505488 h 599162"/>
                  <a:gd name="connsiteX50" fmla="*/ 291912 w 770887"/>
                  <a:gd name="connsiteY50" fmla="*/ 501953 h 599162"/>
                  <a:gd name="connsiteX51" fmla="*/ 291912 w 770887"/>
                  <a:gd name="connsiteY51" fmla="*/ 496651 h 599162"/>
                  <a:gd name="connsiteX52" fmla="*/ 290144 w 770887"/>
                  <a:gd name="connsiteY52" fmla="*/ 493116 h 599162"/>
                  <a:gd name="connsiteX53" fmla="*/ 297214 w 770887"/>
                  <a:gd name="connsiteY53" fmla="*/ 487813 h 599162"/>
                  <a:gd name="connsiteX54" fmla="*/ 55075 w 770887"/>
                  <a:gd name="connsiteY54" fmla="*/ 374697 h 599162"/>
                  <a:gd name="connsiteX55" fmla="*/ 58610 w 770887"/>
                  <a:gd name="connsiteY55" fmla="*/ 374697 h 599162"/>
                  <a:gd name="connsiteX56" fmla="*/ 63912 w 770887"/>
                  <a:gd name="connsiteY56" fmla="*/ 385302 h 599162"/>
                  <a:gd name="connsiteX57" fmla="*/ 63912 w 770887"/>
                  <a:gd name="connsiteY57" fmla="*/ 390604 h 599162"/>
                  <a:gd name="connsiteX58" fmla="*/ 60377 w 770887"/>
                  <a:gd name="connsiteY58" fmla="*/ 395906 h 599162"/>
                  <a:gd name="connsiteX59" fmla="*/ 56842 w 770887"/>
                  <a:gd name="connsiteY59" fmla="*/ 395906 h 599162"/>
                  <a:gd name="connsiteX60" fmla="*/ 51540 w 770887"/>
                  <a:gd name="connsiteY60" fmla="*/ 395906 h 599162"/>
                  <a:gd name="connsiteX61" fmla="*/ 44470 w 770887"/>
                  <a:gd name="connsiteY61" fmla="*/ 390604 h 599162"/>
                  <a:gd name="connsiteX62" fmla="*/ 35633 w 770887"/>
                  <a:gd name="connsiteY62" fmla="*/ 383534 h 599162"/>
                  <a:gd name="connsiteX63" fmla="*/ 44470 w 770887"/>
                  <a:gd name="connsiteY63" fmla="*/ 378232 h 599162"/>
                  <a:gd name="connsiteX64" fmla="*/ 49773 w 770887"/>
                  <a:gd name="connsiteY64" fmla="*/ 378232 h 599162"/>
                  <a:gd name="connsiteX65" fmla="*/ 4447 w 770887"/>
                  <a:gd name="connsiteY65" fmla="*/ 224465 h 599162"/>
                  <a:gd name="connsiteX66" fmla="*/ 5929 w 770887"/>
                  <a:gd name="connsiteY66" fmla="*/ 230488 h 599162"/>
                  <a:gd name="connsiteX67" fmla="*/ 8894 w 770887"/>
                  <a:gd name="connsiteY67" fmla="*/ 233499 h 599162"/>
                  <a:gd name="connsiteX68" fmla="*/ 16306 w 770887"/>
                  <a:gd name="connsiteY68" fmla="*/ 235005 h 599162"/>
                  <a:gd name="connsiteX69" fmla="*/ 23717 w 770887"/>
                  <a:gd name="connsiteY69" fmla="*/ 235005 h 599162"/>
                  <a:gd name="connsiteX70" fmla="*/ 28164 w 770887"/>
                  <a:gd name="connsiteY70" fmla="*/ 238016 h 599162"/>
                  <a:gd name="connsiteX71" fmla="*/ 28164 w 770887"/>
                  <a:gd name="connsiteY71" fmla="*/ 242533 h 599162"/>
                  <a:gd name="connsiteX72" fmla="*/ 31129 w 770887"/>
                  <a:gd name="connsiteY72" fmla="*/ 245544 h 599162"/>
                  <a:gd name="connsiteX73" fmla="*/ 37058 w 770887"/>
                  <a:gd name="connsiteY73" fmla="*/ 251566 h 599162"/>
                  <a:gd name="connsiteX74" fmla="*/ 44470 w 770887"/>
                  <a:gd name="connsiteY74" fmla="*/ 262106 h 599162"/>
                  <a:gd name="connsiteX75" fmla="*/ 40023 w 770887"/>
                  <a:gd name="connsiteY75" fmla="*/ 262106 h 599162"/>
                  <a:gd name="connsiteX76" fmla="*/ 31129 w 770887"/>
                  <a:gd name="connsiteY76" fmla="*/ 262106 h 599162"/>
                  <a:gd name="connsiteX77" fmla="*/ 29647 w 770887"/>
                  <a:gd name="connsiteY77" fmla="*/ 265117 h 599162"/>
                  <a:gd name="connsiteX78" fmla="*/ 23717 w 770887"/>
                  <a:gd name="connsiteY78" fmla="*/ 259095 h 599162"/>
                  <a:gd name="connsiteX79" fmla="*/ 20753 w 770887"/>
                  <a:gd name="connsiteY79" fmla="*/ 250061 h 599162"/>
                  <a:gd name="connsiteX80" fmla="*/ 19270 w 770887"/>
                  <a:gd name="connsiteY80" fmla="*/ 247050 h 599162"/>
                  <a:gd name="connsiteX81" fmla="*/ 16306 w 770887"/>
                  <a:gd name="connsiteY81" fmla="*/ 244038 h 599162"/>
                  <a:gd name="connsiteX82" fmla="*/ 14823 w 770887"/>
                  <a:gd name="connsiteY82" fmla="*/ 244038 h 599162"/>
                  <a:gd name="connsiteX83" fmla="*/ 13341 w 770887"/>
                  <a:gd name="connsiteY83" fmla="*/ 244038 h 599162"/>
                  <a:gd name="connsiteX84" fmla="*/ 10376 w 770887"/>
                  <a:gd name="connsiteY84" fmla="*/ 244038 h 599162"/>
                  <a:gd name="connsiteX85" fmla="*/ 8894 w 770887"/>
                  <a:gd name="connsiteY85" fmla="*/ 244038 h 599162"/>
                  <a:gd name="connsiteX86" fmla="*/ 4447 w 770887"/>
                  <a:gd name="connsiteY86" fmla="*/ 244038 h 599162"/>
                  <a:gd name="connsiteX87" fmla="*/ 2964 w 770887"/>
                  <a:gd name="connsiteY87" fmla="*/ 242533 h 599162"/>
                  <a:gd name="connsiteX88" fmla="*/ 1482 w 770887"/>
                  <a:gd name="connsiteY88" fmla="*/ 239521 h 599162"/>
                  <a:gd name="connsiteX89" fmla="*/ 0 w 770887"/>
                  <a:gd name="connsiteY89" fmla="*/ 235005 h 599162"/>
                  <a:gd name="connsiteX90" fmla="*/ 0 w 770887"/>
                  <a:gd name="connsiteY90" fmla="*/ 230488 h 599162"/>
                  <a:gd name="connsiteX91" fmla="*/ 4447 w 770887"/>
                  <a:gd name="connsiteY91" fmla="*/ 224465 h 599162"/>
                  <a:gd name="connsiteX92" fmla="*/ 277183 w 770887"/>
                  <a:gd name="connsiteY92" fmla="*/ 0 h 599162"/>
                  <a:gd name="connsiteX93" fmla="*/ 283168 w 770887"/>
                  <a:gd name="connsiteY93" fmla="*/ 5977 h 599162"/>
                  <a:gd name="connsiteX94" fmla="*/ 286160 w 770887"/>
                  <a:gd name="connsiteY94" fmla="*/ 10459 h 599162"/>
                  <a:gd name="connsiteX95" fmla="*/ 283168 w 770887"/>
                  <a:gd name="connsiteY95" fmla="*/ 10459 h 599162"/>
                  <a:gd name="connsiteX96" fmla="*/ 283168 w 770887"/>
                  <a:gd name="connsiteY96" fmla="*/ 14942 h 599162"/>
                  <a:gd name="connsiteX97" fmla="*/ 287656 w 770887"/>
                  <a:gd name="connsiteY97" fmla="*/ 17930 h 599162"/>
                  <a:gd name="connsiteX98" fmla="*/ 293640 w 770887"/>
                  <a:gd name="connsiteY98" fmla="*/ 17930 h 599162"/>
                  <a:gd name="connsiteX99" fmla="*/ 293640 w 770887"/>
                  <a:gd name="connsiteY99" fmla="*/ 13447 h 599162"/>
                  <a:gd name="connsiteX100" fmla="*/ 296632 w 770887"/>
                  <a:gd name="connsiteY100" fmla="*/ 10459 h 599162"/>
                  <a:gd name="connsiteX101" fmla="*/ 299624 w 770887"/>
                  <a:gd name="connsiteY101" fmla="*/ 13447 h 599162"/>
                  <a:gd name="connsiteX102" fmla="*/ 304113 w 770887"/>
                  <a:gd name="connsiteY102" fmla="*/ 19424 h 599162"/>
                  <a:gd name="connsiteX103" fmla="*/ 313089 w 770887"/>
                  <a:gd name="connsiteY103" fmla="*/ 17930 h 599162"/>
                  <a:gd name="connsiteX104" fmla="*/ 325058 w 770887"/>
                  <a:gd name="connsiteY104" fmla="*/ 20918 h 599162"/>
                  <a:gd name="connsiteX105" fmla="*/ 325058 w 770887"/>
                  <a:gd name="connsiteY105" fmla="*/ 25401 h 599162"/>
                  <a:gd name="connsiteX106" fmla="*/ 328050 w 770887"/>
                  <a:gd name="connsiteY106" fmla="*/ 31377 h 599162"/>
                  <a:gd name="connsiteX107" fmla="*/ 335530 w 770887"/>
                  <a:gd name="connsiteY107" fmla="*/ 37354 h 599162"/>
                  <a:gd name="connsiteX108" fmla="*/ 351987 w 770887"/>
                  <a:gd name="connsiteY108" fmla="*/ 37354 h 599162"/>
                  <a:gd name="connsiteX109" fmla="*/ 356475 w 770887"/>
                  <a:gd name="connsiteY109" fmla="*/ 37354 h 599162"/>
                  <a:gd name="connsiteX110" fmla="*/ 360963 w 770887"/>
                  <a:gd name="connsiteY110" fmla="*/ 34366 h 599162"/>
                  <a:gd name="connsiteX111" fmla="*/ 366948 w 770887"/>
                  <a:gd name="connsiteY111" fmla="*/ 34366 h 599162"/>
                  <a:gd name="connsiteX112" fmla="*/ 374428 w 770887"/>
                  <a:gd name="connsiteY112" fmla="*/ 38848 h 599162"/>
                  <a:gd name="connsiteX113" fmla="*/ 375924 w 770887"/>
                  <a:gd name="connsiteY113" fmla="*/ 43331 h 599162"/>
                  <a:gd name="connsiteX114" fmla="*/ 375924 w 770887"/>
                  <a:gd name="connsiteY114" fmla="*/ 47813 h 599162"/>
                  <a:gd name="connsiteX115" fmla="*/ 375924 w 770887"/>
                  <a:gd name="connsiteY115" fmla="*/ 48560 h 599162"/>
                  <a:gd name="connsiteX116" fmla="*/ 375924 w 770887"/>
                  <a:gd name="connsiteY116" fmla="*/ 50802 h 599162"/>
                  <a:gd name="connsiteX117" fmla="*/ 383404 w 770887"/>
                  <a:gd name="connsiteY117" fmla="*/ 46319 h 599162"/>
                  <a:gd name="connsiteX118" fmla="*/ 392381 w 770887"/>
                  <a:gd name="connsiteY118" fmla="*/ 43331 h 599162"/>
                  <a:gd name="connsiteX119" fmla="*/ 398365 w 770887"/>
                  <a:gd name="connsiteY119" fmla="*/ 43331 h 599162"/>
                  <a:gd name="connsiteX120" fmla="*/ 410334 w 770887"/>
                  <a:gd name="connsiteY120" fmla="*/ 47813 h 599162"/>
                  <a:gd name="connsiteX121" fmla="*/ 420806 w 770887"/>
                  <a:gd name="connsiteY121" fmla="*/ 50802 h 599162"/>
                  <a:gd name="connsiteX122" fmla="*/ 432775 w 770887"/>
                  <a:gd name="connsiteY122" fmla="*/ 47813 h 599162"/>
                  <a:gd name="connsiteX123" fmla="*/ 438759 w 770887"/>
                  <a:gd name="connsiteY123" fmla="*/ 43331 h 599162"/>
                  <a:gd name="connsiteX124" fmla="*/ 444743 w 770887"/>
                  <a:gd name="connsiteY124" fmla="*/ 43331 h 599162"/>
                  <a:gd name="connsiteX125" fmla="*/ 447736 w 770887"/>
                  <a:gd name="connsiteY125" fmla="*/ 43331 h 599162"/>
                  <a:gd name="connsiteX126" fmla="*/ 455216 w 770887"/>
                  <a:gd name="connsiteY126" fmla="*/ 50802 h 599162"/>
                  <a:gd name="connsiteX127" fmla="*/ 462696 w 770887"/>
                  <a:gd name="connsiteY127" fmla="*/ 56778 h 599162"/>
                  <a:gd name="connsiteX128" fmla="*/ 476161 w 770887"/>
                  <a:gd name="connsiteY128" fmla="*/ 58272 h 599162"/>
                  <a:gd name="connsiteX129" fmla="*/ 482145 w 770887"/>
                  <a:gd name="connsiteY129" fmla="*/ 110568 h 599162"/>
                  <a:gd name="connsiteX130" fmla="*/ 500098 w 770887"/>
                  <a:gd name="connsiteY130" fmla="*/ 242056 h 599162"/>
                  <a:gd name="connsiteX131" fmla="*/ 521043 w 770887"/>
                  <a:gd name="connsiteY131" fmla="*/ 400438 h 599162"/>
                  <a:gd name="connsiteX132" fmla="*/ 525531 w 770887"/>
                  <a:gd name="connsiteY132" fmla="*/ 409403 h 599162"/>
                  <a:gd name="connsiteX133" fmla="*/ 540492 w 770887"/>
                  <a:gd name="connsiteY133" fmla="*/ 409403 h 599162"/>
                  <a:gd name="connsiteX134" fmla="*/ 543484 w 770887"/>
                  <a:gd name="connsiteY134" fmla="*/ 400438 h 599162"/>
                  <a:gd name="connsiteX135" fmla="*/ 555453 w 770887"/>
                  <a:gd name="connsiteY135" fmla="*/ 400438 h 599162"/>
                  <a:gd name="connsiteX136" fmla="*/ 555453 w 770887"/>
                  <a:gd name="connsiteY136" fmla="*/ 404920 h 599162"/>
                  <a:gd name="connsiteX137" fmla="*/ 559941 w 770887"/>
                  <a:gd name="connsiteY137" fmla="*/ 410897 h 599162"/>
                  <a:gd name="connsiteX138" fmla="*/ 579390 w 770887"/>
                  <a:gd name="connsiteY138" fmla="*/ 424344 h 599162"/>
                  <a:gd name="connsiteX139" fmla="*/ 595847 w 770887"/>
                  <a:gd name="connsiteY139" fmla="*/ 442274 h 599162"/>
                  <a:gd name="connsiteX140" fmla="*/ 604823 w 770887"/>
                  <a:gd name="connsiteY140" fmla="*/ 434803 h 599162"/>
                  <a:gd name="connsiteX141" fmla="*/ 610807 w 770887"/>
                  <a:gd name="connsiteY141" fmla="*/ 419862 h 599162"/>
                  <a:gd name="connsiteX142" fmla="*/ 618288 w 770887"/>
                  <a:gd name="connsiteY142" fmla="*/ 412391 h 599162"/>
                  <a:gd name="connsiteX143" fmla="*/ 625768 w 770887"/>
                  <a:gd name="connsiteY143" fmla="*/ 407908 h 599162"/>
                  <a:gd name="connsiteX144" fmla="*/ 639233 w 770887"/>
                  <a:gd name="connsiteY144" fmla="*/ 413885 h 599162"/>
                  <a:gd name="connsiteX145" fmla="*/ 655690 w 770887"/>
                  <a:gd name="connsiteY145" fmla="*/ 425838 h 599162"/>
                  <a:gd name="connsiteX146" fmla="*/ 672146 w 770887"/>
                  <a:gd name="connsiteY146" fmla="*/ 442274 h 599162"/>
                  <a:gd name="connsiteX147" fmla="*/ 684115 w 770887"/>
                  <a:gd name="connsiteY147" fmla="*/ 455722 h 599162"/>
                  <a:gd name="connsiteX148" fmla="*/ 708052 w 770887"/>
                  <a:gd name="connsiteY148" fmla="*/ 479629 h 599162"/>
                  <a:gd name="connsiteX149" fmla="*/ 723013 w 770887"/>
                  <a:gd name="connsiteY149" fmla="*/ 500547 h 599162"/>
                  <a:gd name="connsiteX150" fmla="*/ 731989 w 770887"/>
                  <a:gd name="connsiteY150" fmla="*/ 502041 h 599162"/>
                  <a:gd name="connsiteX151" fmla="*/ 742462 w 770887"/>
                  <a:gd name="connsiteY151" fmla="*/ 503535 h 599162"/>
                  <a:gd name="connsiteX152" fmla="*/ 760415 w 770887"/>
                  <a:gd name="connsiteY152" fmla="*/ 509512 h 599162"/>
                  <a:gd name="connsiteX153" fmla="*/ 767895 w 770887"/>
                  <a:gd name="connsiteY153" fmla="*/ 513994 h 599162"/>
                  <a:gd name="connsiteX154" fmla="*/ 767895 w 770887"/>
                  <a:gd name="connsiteY154" fmla="*/ 519971 h 599162"/>
                  <a:gd name="connsiteX155" fmla="*/ 770887 w 770887"/>
                  <a:gd name="connsiteY155" fmla="*/ 533419 h 599162"/>
                  <a:gd name="connsiteX156" fmla="*/ 770887 w 770887"/>
                  <a:gd name="connsiteY156" fmla="*/ 539395 h 599162"/>
                  <a:gd name="connsiteX157" fmla="*/ 770887 w 770887"/>
                  <a:gd name="connsiteY157" fmla="*/ 545372 h 599162"/>
                  <a:gd name="connsiteX158" fmla="*/ 770887 w 770887"/>
                  <a:gd name="connsiteY158" fmla="*/ 558820 h 599162"/>
                  <a:gd name="connsiteX159" fmla="*/ 764903 w 770887"/>
                  <a:gd name="connsiteY159" fmla="*/ 563302 h 599162"/>
                  <a:gd name="connsiteX160" fmla="*/ 760415 w 770887"/>
                  <a:gd name="connsiteY160" fmla="*/ 557325 h 599162"/>
                  <a:gd name="connsiteX161" fmla="*/ 755926 w 770887"/>
                  <a:gd name="connsiteY161" fmla="*/ 549855 h 599162"/>
                  <a:gd name="connsiteX162" fmla="*/ 751438 w 770887"/>
                  <a:gd name="connsiteY162" fmla="*/ 552843 h 599162"/>
                  <a:gd name="connsiteX163" fmla="*/ 755926 w 770887"/>
                  <a:gd name="connsiteY163" fmla="*/ 560314 h 599162"/>
                  <a:gd name="connsiteX164" fmla="*/ 752934 w 770887"/>
                  <a:gd name="connsiteY164" fmla="*/ 561808 h 599162"/>
                  <a:gd name="connsiteX165" fmla="*/ 748446 w 770887"/>
                  <a:gd name="connsiteY165" fmla="*/ 558820 h 599162"/>
                  <a:gd name="connsiteX166" fmla="*/ 739470 w 770887"/>
                  <a:gd name="connsiteY166" fmla="*/ 555831 h 599162"/>
                  <a:gd name="connsiteX167" fmla="*/ 739470 w 770887"/>
                  <a:gd name="connsiteY167" fmla="*/ 549855 h 599162"/>
                  <a:gd name="connsiteX168" fmla="*/ 736478 w 770887"/>
                  <a:gd name="connsiteY168" fmla="*/ 542384 h 599162"/>
                  <a:gd name="connsiteX169" fmla="*/ 731989 w 770887"/>
                  <a:gd name="connsiteY169" fmla="*/ 539395 h 599162"/>
                  <a:gd name="connsiteX170" fmla="*/ 728997 w 770887"/>
                  <a:gd name="connsiteY170" fmla="*/ 533419 h 599162"/>
                  <a:gd name="connsiteX171" fmla="*/ 717029 w 770887"/>
                  <a:gd name="connsiteY171" fmla="*/ 524454 h 599162"/>
                  <a:gd name="connsiteX172" fmla="*/ 706556 w 770887"/>
                  <a:gd name="connsiteY172" fmla="*/ 525948 h 599162"/>
                  <a:gd name="connsiteX173" fmla="*/ 709548 w 770887"/>
                  <a:gd name="connsiteY173" fmla="*/ 530430 h 599162"/>
                  <a:gd name="connsiteX174" fmla="*/ 712540 w 770887"/>
                  <a:gd name="connsiteY174" fmla="*/ 533419 h 599162"/>
                  <a:gd name="connsiteX175" fmla="*/ 723013 w 770887"/>
                  <a:gd name="connsiteY175" fmla="*/ 539395 h 599162"/>
                  <a:gd name="connsiteX176" fmla="*/ 728997 w 770887"/>
                  <a:gd name="connsiteY176" fmla="*/ 545372 h 599162"/>
                  <a:gd name="connsiteX177" fmla="*/ 728997 w 770887"/>
                  <a:gd name="connsiteY177" fmla="*/ 549855 h 599162"/>
                  <a:gd name="connsiteX178" fmla="*/ 733485 w 770887"/>
                  <a:gd name="connsiteY178" fmla="*/ 554337 h 599162"/>
                  <a:gd name="connsiteX179" fmla="*/ 736478 w 770887"/>
                  <a:gd name="connsiteY179" fmla="*/ 558820 h 599162"/>
                  <a:gd name="connsiteX180" fmla="*/ 739470 w 770887"/>
                  <a:gd name="connsiteY180" fmla="*/ 569279 h 599162"/>
                  <a:gd name="connsiteX181" fmla="*/ 739470 w 770887"/>
                  <a:gd name="connsiteY181" fmla="*/ 572267 h 599162"/>
                  <a:gd name="connsiteX182" fmla="*/ 734981 w 770887"/>
                  <a:gd name="connsiteY182" fmla="*/ 573761 h 599162"/>
                  <a:gd name="connsiteX183" fmla="*/ 731989 w 770887"/>
                  <a:gd name="connsiteY183" fmla="*/ 566290 h 599162"/>
                  <a:gd name="connsiteX184" fmla="*/ 731989 w 770887"/>
                  <a:gd name="connsiteY184" fmla="*/ 573761 h 599162"/>
                  <a:gd name="connsiteX185" fmla="*/ 728997 w 770887"/>
                  <a:gd name="connsiteY185" fmla="*/ 579738 h 599162"/>
                  <a:gd name="connsiteX186" fmla="*/ 724509 w 770887"/>
                  <a:gd name="connsiteY186" fmla="*/ 578244 h 599162"/>
                  <a:gd name="connsiteX187" fmla="*/ 717029 w 770887"/>
                  <a:gd name="connsiteY187" fmla="*/ 570773 h 599162"/>
                  <a:gd name="connsiteX188" fmla="*/ 709548 w 770887"/>
                  <a:gd name="connsiteY188" fmla="*/ 561808 h 599162"/>
                  <a:gd name="connsiteX189" fmla="*/ 703564 w 770887"/>
                  <a:gd name="connsiteY189" fmla="*/ 564796 h 599162"/>
                  <a:gd name="connsiteX190" fmla="*/ 699076 w 770887"/>
                  <a:gd name="connsiteY190" fmla="*/ 564796 h 599162"/>
                  <a:gd name="connsiteX191" fmla="*/ 702068 w 770887"/>
                  <a:gd name="connsiteY191" fmla="*/ 555831 h 599162"/>
                  <a:gd name="connsiteX192" fmla="*/ 709548 w 770887"/>
                  <a:gd name="connsiteY192" fmla="*/ 554337 h 599162"/>
                  <a:gd name="connsiteX193" fmla="*/ 706556 w 770887"/>
                  <a:gd name="connsiteY193" fmla="*/ 545372 h 599162"/>
                  <a:gd name="connsiteX194" fmla="*/ 697580 w 770887"/>
                  <a:gd name="connsiteY194" fmla="*/ 549855 h 599162"/>
                  <a:gd name="connsiteX195" fmla="*/ 700572 w 770887"/>
                  <a:gd name="connsiteY195" fmla="*/ 540890 h 599162"/>
                  <a:gd name="connsiteX196" fmla="*/ 696084 w 770887"/>
                  <a:gd name="connsiteY196" fmla="*/ 534913 h 599162"/>
                  <a:gd name="connsiteX197" fmla="*/ 694588 w 770887"/>
                  <a:gd name="connsiteY197" fmla="*/ 530430 h 599162"/>
                  <a:gd name="connsiteX198" fmla="*/ 694588 w 770887"/>
                  <a:gd name="connsiteY198" fmla="*/ 525948 h 599162"/>
                  <a:gd name="connsiteX199" fmla="*/ 700572 w 770887"/>
                  <a:gd name="connsiteY199" fmla="*/ 516983 h 599162"/>
                  <a:gd name="connsiteX200" fmla="*/ 693091 w 770887"/>
                  <a:gd name="connsiteY200" fmla="*/ 516983 h 599162"/>
                  <a:gd name="connsiteX201" fmla="*/ 690099 w 770887"/>
                  <a:gd name="connsiteY201" fmla="*/ 519971 h 599162"/>
                  <a:gd name="connsiteX202" fmla="*/ 690099 w 770887"/>
                  <a:gd name="connsiteY202" fmla="*/ 522959 h 599162"/>
                  <a:gd name="connsiteX203" fmla="*/ 690099 w 770887"/>
                  <a:gd name="connsiteY203" fmla="*/ 531925 h 599162"/>
                  <a:gd name="connsiteX204" fmla="*/ 685611 w 770887"/>
                  <a:gd name="connsiteY204" fmla="*/ 534913 h 599162"/>
                  <a:gd name="connsiteX205" fmla="*/ 682619 w 770887"/>
                  <a:gd name="connsiteY205" fmla="*/ 537901 h 599162"/>
                  <a:gd name="connsiteX206" fmla="*/ 682619 w 770887"/>
                  <a:gd name="connsiteY206" fmla="*/ 533419 h 599162"/>
                  <a:gd name="connsiteX207" fmla="*/ 681123 w 770887"/>
                  <a:gd name="connsiteY207" fmla="*/ 527442 h 599162"/>
                  <a:gd name="connsiteX208" fmla="*/ 679627 w 770887"/>
                  <a:gd name="connsiteY208" fmla="*/ 519971 h 599162"/>
                  <a:gd name="connsiteX209" fmla="*/ 678131 w 770887"/>
                  <a:gd name="connsiteY209" fmla="*/ 515489 h 599162"/>
                  <a:gd name="connsiteX210" fmla="*/ 676635 w 770887"/>
                  <a:gd name="connsiteY210" fmla="*/ 511006 h 599162"/>
                  <a:gd name="connsiteX211" fmla="*/ 676635 w 770887"/>
                  <a:gd name="connsiteY211" fmla="*/ 506524 h 599162"/>
                  <a:gd name="connsiteX212" fmla="*/ 681123 w 770887"/>
                  <a:gd name="connsiteY212" fmla="*/ 503535 h 599162"/>
                  <a:gd name="connsiteX213" fmla="*/ 684115 w 770887"/>
                  <a:gd name="connsiteY213" fmla="*/ 499053 h 599162"/>
                  <a:gd name="connsiteX214" fmla="*/ 690099 w 770887"/>
                  <a:gd name="connsiteY214" fmla="*/ 493076 h 599162"/>
                  <a:gd name="connsiteX215" fmla="*/ 684115 w 770887"/>
                  <a:gd name="connsiteY215" fmla="*/ 482617 h 599162"/>
                  <a:gd name="connsiteX216" fmla="*/ 681123 w 770887"/>
                  <a:gd name="connsiteY216" fmla="*/ 484111 h 599162"/>
                  <a:gd name="connsiteX217" fmla="*/ 678131 w 770887"/>
                  <a:gd name="connsiteY217" fmla="*/ 491582 h 599162"/>
                  <a:gd name="connsiteX218" fmla="*/ 672146 w 770887"/>
                  <a:gd name="connsiteY218" fmla="*/ 499053 h 599162"/>
                  <a:gd name="connsiteX219" fmla="*/ 667658 w 770887"/>
                  <a:gd name="connsiteY219" fmla="*/ 502041 h 599162"/>
                  <a:gd name="connsiteX220" fmla="*/ 666162 w 770887"/>
                  <a:gd name="connsiteY220" fmla="*/ 505029 h 599162"/>
                  <a:gd name="connsiteX221" fmla="*/ 669154 w 770887"/>
                  <a:gd name="connsiteY221" fmla="*/ 516983 h 599162"/>
                  <a:gd name="connsiteX222" fmla="*/ 675139 w 770887"/>
                  <a:gd name="connsiteY222" fmla="*/ 533419 h 599162"/>
                  <a:gd name="connsiteX223" fmla="*/ 669154 w 770887"/>
                  <a:gd name="connsiteY223" fmla="*/ 531925 h 599162"/>
                  <a:gd name="connsiteX224" fmla="*/ 660178 w 770887"/>
                  <a:gd name="connsiteY224" fmla="*/ 513994 h 599162"/>
                  <a:gd name="connsiteX225" fmla="*/ 649705 w 770887"/>
                  <a:gd name="connsiteY225" fmla="*/ 499053 h 599162"/>
                  <a:gd name="connsiteX226" fmla="*/ 646713 w 770887"/>
                  <a:gd name="connsiteY226" fmla="*/ 508018 h 599162"/>
                  <a:gd name="connsiteX227" fmla="*/ 643721 w 770887"/>
                  <a:gd name="connsiteY227" fmla="*/ 506524 h 599162"/>
                  <a:gd name="connsiteX228" fmla="*/ 639233 w 770887"/>
                  <a:gd name="connsiteY228" fmla="*/ 496064 h 599162"/>
                  <a:gd name="connsiteX229" fmla="*/ 633249 w 770887"/>
                  <a:gd name="connsiteY229" fmla="*/ 491582 h 599162"/>
                  <a:gd name="connsiteX230" fmla="*/ 618288 w 770887"/>
                  <a:gd name="connsiteY230" fmla="*/ 475146 h 599162"/>
                  <a:gd name="connsiteX231" fmla="*/ 618288 w 770887"/>
                  <a:gd name="connsiteY231" fmla="*/ 464687 h 599162"/>
                  <a:gd name="connsiteX232" fmla="*/ 615296 w 770887"/>
                  <a:gd name="connsiteY232" fmla="*/ 470664 h 599162"/>
                  <a:gd name="connsiteX233" fmla="*/ 607815 w 770887"/>
                  <a:gd name="connsiteY233" fmla="*/ 467675 h 599162"/>
                  <a:gd name="connsiteX234" fmla="*/ 591358 w 770887"/>
                  <a:gd name="connsiteY234" fmla="*/ 452734 h 599162"/>
                  <a:gd name="connsiteX235" fmla="*/ 580886 w 770887"/>
                  <a:gd name="connsiteY235" fmla="*/ 440780 h 599162"/>
                  <a:gd name="connsiteX236" fmla="*/ 574902 w 770887"/>
                  <a:gd name="connsiteY236" fmla="*/ 442274 h 599162"/>
                  <a:gd name="connsiteX237" fmla="*/ 561437 w 770887"/>
                  <a:gd name="connsiteY237" fmla="*/ 439286 h 599162"/>
                  <a:gd name="connsiteX238" fmla="*/ 552461 w 770887"/>
                  <a:gd name="connsiteY238" fmla="*/ 430321 h 599162"/>
                  <a:gd name="connsiteX239" fmla="*/ 552461 w 770887"/>
                  <a:gd name="connsiteY239" fmla="*/ 419862 h 599162"/>
                  <a:gd name="connsiteX240" fmla="*/ 547972 w 770887"/>
                  <a:gd name="connsiteY240" fmla="*/ 422850 h 599162"/>
                  <a:gd name="connsiteX241" fmla="*/ 530020 w 770887"/>
                  <a:gd name="connsiteY241" fmla="*/ 422850 h 599162"/>
                  <a:gd name="connsiteX242" fmla="*/ 521043 w 770887"/>
                  <a:gd name="connsiteY242" fmla="*/ 421356 h 599162"/>
                  <a:gd name="connsiteX243" fmla="*/ 510571 w 770887"/>
                  <a:gd name="connsiteY243" fmla="*/ 418368 h 599162"/>
                  <a:gd name="connsiteX244" fmla="*/ 491122 w 770887"/>
                  <a:gd name="connsiteY244" fmla="*/ 416873 h 599162"/>
                  <a:gd name="connsiteX245" fmla="*/ 471673 w 770887"/>
                  <a:gd name="connsiteY245" fmla="*/ 421356 h 599162"/>
                  <a:gd name="connsiteX246" fmla="*/ 458208 w 770887"/>
                  <a:gd name="connsiteY246" fmla="*/ 424344 h 599162"/>
                  <a:gd name="connsiteX247" fmla="*/ 461200 w 770887"/>
                  <a:gd name="connsiteY247" fmla="*/ 412391 h 599162"/>
                  <a:gd name="connsiteX248" fmla="*/ 456712 w 770887"/>
                  <a:gd name="connsiteY248" fmla="*/ 415379 h 599162"/>
                  <a:gd name="connsiteX249" fmla="*/ 449232 w 770887"/>
                  <a:gd name="connsiteY249" fmla="*/ 410897 h 599162"/>
                  <a:gd name="connsiteX250" fmla="*/ 443247 w 770887"/>
                  <a:gd name="connsiteY250" fmla="*/ 407908 h 599162"/>
                  <a:gd name="connsiteX251" fmla="*/ 437263 w 770887"/>
                  <a:gd name="connsiteY251" fmla="*/ 407908 h 599162"/>
                  <a:gd name="connsiteX252" fmla="*/ 432775 w 770887"/>
                  <a:gd name="connsiteY252" fmla="*/ 407908 h 599162"/>
                  <a:gd name="connsiteX253" fmla="*/ 425294 w 770887"/>
                  <a:gd name="connsiteY253" fmla="*/ 412391 h 599162"/>
                  <a:gd name="connsiteX254" fmla="*/ 419310 w 770887"/>
                  <a:gd name="connsiteY254" fmla="*/ 415379 h 599162"/>
                  <a:gd name="connsiteX255" fmla="*/ 413326 w 770887"/>
                  <a:gd name="connsiteY255" fmla="*/ 422850 h 599162"/>
                  <a:gd name="connsiteX256" fmla="*/ 410334 w 770887"/>
                  <a:gd name="connsiteY256" fmla="*/ 425838 h 599162"/>
                  <a:gd name="connsiteX257" fmla="*/ 402853 w 770887"/>
                  <a:gd name="connsiteY257" fmla="*/ 424344 h 599162"/>
                  <a:gd name="connsiteX258" fmla="*/ 410334 w 770887"/>
                  <a:gd name="connsiteY258" fmla="*/ 418368 h 599162"/>
                  <a:gd name="connsiteX259" fmla="*/ 419310 w 770887"/>
                  <a:gd name="connsiteY259" fmla="*/ 409403 h 599162"/>
                  <a:gd name="connsiteX260" fmla="*/ 425294 w 770887"/>
                  <a:gd name="connsiteY260" fmla="*/ 403426 h 599162"/>
                  <a:gd name="connsiteX261" fmla="*/ 429783 w 770887"/>
                  <a:gd name="connsiteY261" fmla="*/ 397449 h 599162"/>
                  <a:gd name="connsiteX262" fmla="*/ 426791 w 770887"/>
                  <a:gd name="connsiteY262" fmla="*/ 397449 h 599162"/>
                  <a:gd name="connsiteX263" fmla="*/ 420806 w 770887"/>
                  <a:gd name="connsiteY263" fmla="*/ 394461 h 599162"/>
                  <a:gd name="connsiteX264" fmla="*/ 420806 w 770887"/>
                  <a:gd name="connsiteY264" fmla="*/ 384002 h 599162"/>
                  <a:gd name="connsiteX265" fmla="*/ 414822 w 770887"/>
                  <a:gd name="connsiteY265" fmla="*/ 388484 h 599162"/>
                  <a:gd name="connsiteX266" fmla="*/ 413326 w 770887"/>
                  <a:gd name="connsiteY266" fmla="*/ 389978 h 599162"/>
                  <a:gd name="connsiteX267" fmla="*/ 402853 w 770887"/>
                  <a:gd name="connsiteY267" fmla="*/ 389978 h 599162"/>
                  <a:gd name="connsiteX268" fmla="*/ 393877 w 770887"/>
                  <a:gd name="connsiteY268" fmla="*/ 388484 h 599162"/>
                  <a:gd name="connsiteX269" fmla="*/ 389389 w 770887"/>
                  <a:gd name="connsiteY269" fmla="*/ 392967 h 599162"/>
                  <a:gd name="connsiteX270" fmla="*/ 386397 w 770887"/>
                  <a:gd name="connsiteY270" fmla="*/ 401932 h 599162"/>
                  <a:gd name="connsiteX271" fmla="*/ 392381 w 770887"/>
                  <a:gd name="connsiteY271" fmla="*/ 409403 h 599162"/>
                  <a:gd name="connsiteX272" fmla="*/ 389389 w 770887"/>
                  <a:gd name="connsiteY272" fmla="*/ 421356 h 599162"/>
                  <a:gd name="connsiteX273" fmla="*/ 381908 w 770887"/>
                  <a:gd name="connsiteY273" fmla="*/ 428827 h 599162"/>
                  <a:gd name="connsiteX274" fmla="*/ 374428 w 770887"/>
                  <a:gd name="connsiteY274" fmla="*/ 428827 h 599162"/>
                  <a:gd name="connsiteX275" fmla="*/ 365452 w 770887"/>
                  <a:gd name="connsiteY275" fmla="*/ 428827 h 599162"/>
                  <a:gd name="connsiteX276" fmla="*/ 362459 w 770887"/>
                  <a:gd name="connsiteY276" fmla="*/ 439286 h 599162"/>
                  <a:gd name="connsiteX277" fmla="*/ 350491 w 770887"/>
                  <a:gd name="connsiteY277" fmla="*/ 443769 h 599162"/>
                  <a:gd name="connsiteX278" fmla="*/ 348995 w 770887"/>
                  <a:gd name="connsiteY278" fmla="*/ 446757 h 599162"/>
                  <a:gd name="connsiteX279" fmla="*/ 338522 w 770887"/>
                  <a:gd name="connsiteY279" fmla="*/ 454228 h 599162"/>
                  <a:gd name="connsiteX280" fmla="*/ 328050 w 770887"/>
                  <a:gd name="connsiteY280" fmla="*/ 457216 h 599162"/>
                  <a:gd name="connsiteX281" fmla="*/ 322065 w 770887"/>
                  <a:gd name="connsiteY281" fmla="*/ 458710 h 599162"/>
                  <a:gd name="connsiteX282" fmla="*/ 319073 w 770887"/>
                  <a:gd name="connsiteY282" fmla="*/ 454228 h 599162"/>
                  <a:gd name="connsiteX283" fmla="*/ 317577 w 770887"/>
                  <a:gd name="connsiteY283" fmla="*/ 451239 h 599162"/>
                  <a:gd name="connsiteX284" fmla="*/ 325058 w 770887"/>
                  <a:gd name="connsiteY284" fmla="*/ 448251 h 599162"/>
                  <a:gd name="connsiteX285" fmla="*/ 331042 w 770887"/>
                  <a:gd name="connsiteY285" fmla="*/ 440780 h 599162"/>
                  <a:gd name="connsiteX286" fmla="*/ 323561 w 770887"/>
                  <a:gd name="connsiteY286" fmla="*/ 440780 h 599162"/>
                  <a:gd name="connsiteX287" fmla="*/ 320569 w 770887"/>
                  <a:gd name="connsiteY287" fmla="*/ 436298 h 599162"/>
                  <a:gd name="connsiteX288" fmla="*/ 328050 w 770887"/>
                  <a:gd name="connsiteY288" fmla="*/ 425838 h 599162"/>
                  <a:gd name="connsiteX289" fmla="*/ 331042 w 770887"/>
                  <a:gd name="connsiteY289" fmla="*/ 415379 h 599162"/>
                  <a:gd name="connsiteX290" fmla="*/ 335530 w 770887"/>
                  <a:gd name="connsiteY290" fmla="*/ 400438 h 599162"/>
                  <a:gd name="connsiteX291" fmla="*/ 343010 w 770887"/>
                  <a:gd name="connsiteY291" fmla="*/ 391473 h 599162"/>
                  <a:gd name="connsiteX292" fmla="*/ 369940 w 770887"/>
                  <a:gd name="connsiteY292" fmla="*/ 394461 h 599162"/>
                  <a:gd name="connsiteX293" fmla="*/ 365452 w 770887"/>
                  <a:gd name="connsiteY293" fmla="*/ 388484 h 599162"/>
                  <a:gd name="connsiteX294" fmla="*/ 357971 w 770887"/>
                  <a:gd name="connsiteY294" fmla="*/ 386990 h 599162"/>
                  <a:gd name="connsiteX295" fmla="*/ 344507 w 770887"/>
                  <a:gd name="connsiteY295" fmla="*/ 381013 h 599162"/>
                  <a:gd name="connsiteX296" fmla="*/ 334034 w 770887"/>
                  <a:gd name="connsiteY296" fmla="*/ 385496 h 599162"/>
                  <a:gd name="connsiteX297" fmla="*/ 325058 w 770887"/>
                  <a:gd name="connsiteY297" fmla="*/ 392967 h 599162"/>
                  <a:gd name="connsiteX298" fmla="*/ 316081 w 770887"/>
                  <a:gd name="connsiteY298" fmla="*/ 400438 h 599162"/>
                  <a:gd name="connsiteX299" fmla="*/ 311593 w 770887"/>
                  <a:gd name="connsiteY299" fmla="*/ 409403 h 599162"/>
                  <a:gd name="connsiteX300" fmla="*/ 310097 w 770887"/>
                  <a:gd name="connsiteY300" fmla="*/ 416873 h 599162"/>
                  <a:gd name="connsiteX301" fmla="*/ 304113 w 770887"/>
                  <a:gd name="connsiteY301" fmla="*/ 416873 h 599162"/>
                  <a:gd name="connsiteX302" fmla="*/ 304113 w 770887"/>
                  <a:gd name="connsiteY302" fmla="*/ 419862 h 599162"/>
                  <a:gd name="connsiteX303" fmla="*/ 307105 w 770887"/>
                  <a:gd name="connsiteY303" fmla="*/ 425838 h 599162"/>
                  <a:gd name="connsiteX304" fmla="*/ 305609 w 770887"/>
                  <a:gd name="connsiteY304" fmla="*/ 430321 h 599162"/>
                  <a:gd name="connsiteX305" fmla="*/ 301120 w 770887"/>
                  <a:gd name="connsiteY305" fmla="*/ 434803 h 599162"/>
                  <a:gd name="connsiteX306" fmla="*/ 290648 w 770887"/>
                  <a:gd name="connsiteY306" fmla="*/ 440780 h 599162"/>
                  <a:gd name="connsiteX307" fmla="*/ 284664 w 770887"/>
                  <a:gd name="connsiteY307" fmla="*/ 445263 h 599162"/>
                  <a:gd name="connsiteX308" fmla="*/ 277183 w 770887"/>
                  <a:gd name="connsiteY308" fmla="*/ 452734 h 599162"/>
                  <a:gd name="connsiteX309" fmla="*/ 275687 w 770887"/>
                  <a:gd name="connsiteY309" fmla="*/ 460204 h 599162"/>
                  <a:gd name="connsiteX310" fmla="*/ 286160 w 770887"/>
                  <a:gd name="connsiteY310" fmla="*/ 463193 h 599162"/>
                  <a:gd name="connsiteX311" fmla="*/ 287656 w 770887"/>
                  <a:gd name="connsiteY311" fmla="*/ 473652 h 599162"/>
                  <a:gd name="connsiteX312" fmla="*/ 283168 w 770887"/>
                  <a:gd name="connsiteY312" fmla="*/ 479629 h 599162"/>
                  <a:gd name="connsiteX313" fmla="*/ 275687 w 770887"/>
                  <a:gd name="connsiteY313" fmla="*/ 484111 h 599162"/>
                  <a:gd name="connsiteX314" fmla="*/ 266711 w 770887"/>
                  <a:gd name="connsiteY314" fmla="*/ 496064 h 599162"/>
                  <a:gd name="connsiteX315" fmla="*/ 253246 w 770887"/>
                  <a:gd name="connsiteY315" fmla="*/ 505029 h 599162"/>
                  <a:gd name="connsiteX316" fmla="*/ 226317 w 770887"/>
                  <a:gd name="connsiteY316" fmla="*/ 518477 h 599162"/>
                  <a:gd name="connsiteX317" fmla="*/ 224821 w 770887"/>
                  <a:gd name="connsiteY317" fmla="*/ 530430 h 599162"/>
                  <a:gd name="connsiteX318" fmla="*/ 214348 w 770887"/>
                  <a:gd name="connsiteY318" fmla="*/ 534913 h 599162"/>
                  <a:gd name="connsiteX319" fmla="*/ 203876 w 770887"/>
                  <a:gd name="connsiteY319" fmla="*/ 540890 h 599162"/>
                  <a:gd name="connsiteX320" fmla="*/ 190411 w 770887"/>
                  <a:gd name="connsiteY320" fmla="*/ 545372 h 599162"/>
                  <a:gd name="connsiteX321" fmla="*/ 185923 w 770887"/>
                  <a:gd name="connsiteY321" fmla="*/ 548360 h 599162"/>
                  <a:gd name="connsiteX322" fmla="*/ 179939 w 770887"/>
                  <a:gd name="connsiteY322" fmla="*/ 552843 h 599162"/>
                  <a:gd name="connsiteX323" fmla="*/ 175450 w 770887"/>
                  <a:gd name="connsiteY323" fmla="*/ 557325 h 599162"/>
                  <a:gd name="connsiteX324" fmla="*/ 172458 w 770887"/>
                  <a:gd name="connsiteY324" fmla="*/ 566290 h 599162"/>
                  <a:gd name="connsiteX325" fmla="*/ 164978 w 770887"/>
                  <a:gd name="connsiteY325" fmla="*/ 567785 h 599162"/>
                  <a:gd name="connsiteX326" fmla="*/ 154505 w 770887"/>
                  <a:gd name="connsiteY326" fmla="*/ 570773 h 599162"/>
                  <a:gd name="connsiteX327" fmla="*/ 147025 w 770887"/>
                  <a:gd name="connsiteY327" fmla="*/ 570773 h 599162"/>
                  <a:gd name="connsiteX328" fmla="*/ 139545 w 770887"/>
                  <a:gd name="connsiteY328" fmla="*/ 573761 h 599162"/>
                  <a:gd name="connsiteX329" fmla="*/ 129072 w 770887"/>
                  <a:gd name="connsiteY329" fmla="*/ 579738 h 599162"/>
                  <a:gd name="connsiteX330" fmla="*/ 132064 w 770887"/>
                  <a:gd name="connsiteY330" fmla="*/ 587209 h 599162"/>
                  <a:gd name="connsiteX331" fmla="*/ 129072 w 770887"/>
                  <a:gd name="connsiteY331" fmla="*/ 588703 h 599162"/>
                  <a:gd name="connsiteX332" fmla="*/ 121592 w 770887"/>
                  <a:gd name="connsiteY332" fmla="*/ 584220 h 599162"/>
                  <a:gd name="connsiteX333" fmla="*/ 114111 w 770887"/>
                  <a:gd name="connsiteY333" fmla="*/ 581232 h 599162"/>
                  <a:gd name="connsiteX334" fmla="*/ 108127 w 770887"/>
                  <a:gd name="connsiteY334" fmla="*/ 572267 h 599162"/>
                  <a:gd name="connsiteX335" fmla="*/ 106631 w 770887"/>
                  <a:gd name="connsiteY335" fmla="*/ 575255 h 599162"/>
                  <a:gd name="connsiteX336" fmla="*/ 106631 w 770887"/>
                  <a:gd name="connsiteY336" fmla="*/ 587209 h 599162"/>
                  <a:gd name="connsiteX337" fmla="*/ 97655 w 770887"/>
                  <a:gd name="connsiteY337" fmla="*/ 587209 h 599162"/>
                  <a:gd name="connsiteX338" fmla="*/ 97655 w 770887"/>
                  <a:gd name="connsiteY338" fmla="*/ 591691 h 599162"/>
                  <a:gd name="connsiteX339" fmla="*/ 88678 w 770887"/>
                  <a:gd name="connsiteY339" fmla="*/ 591691 h 599162"/>
                  <a:gd name="connsiteX340" fmla="*/ 88678 w 770887"/>
                  <a:gd name="connsiteY340" fmla="*/ 590197 h 599162"/>
                  <a:gd name="connsiteX341" fmla="*/ 84190 w 770887"/>
                  <a:gd name="connsiteY341" fmla="*/ 588703 h 599162"/>
                  <a:gd name="connsiteX342" fmla="*/ 78206 w 770887"/>
                  <a:gd name="connsiteY342" fmla="*/ 588703 h 599162"/>
                  <a:gd name="connsiteX343" fmla="*/ 70725 w 770887"/>
                  <a:gd name="connsiteY343" fmla="*/ 590197 h 599162"/>
                  <a:gd name="connsiteX344" fmla="*/ 61749 w 770887"/>
                  <a:gd name="connsiteY344" fmla="*/ 599162 h 599162"/>
                  <a:gd name="connsiteX345" fmla="*/ 45292 w 770887"/>
                  <a:gd name="connsiteY345" fmla="*/ 599162 h 599162"/>
                  <a:gd name="connsiteX346" fmla="*/ 30331 w 770887"/>
                  <a:gd name="connsiteY346" fmla="*/ 599162 h 599162"/>
                  <a:gd name="connsiteX347" fmla="*/ 30331 w 770887"/>
                  <a:gd name="connsiteY347" fmla="*/ 593185 h 599162"/>
                  <a:gd name="connsiteX348" fmla="*/ 40804 w 770887"/>
                  <a:gd name="connsiteY348" fmla="*/ 581232 h 599162"/>
                  <a:gd name="connsiteX349" fmla="*/ 58757 w 770887"/>
                  <a:gd name="connsiteY349" fmla="*/ 581232 h 599162"/>
                  <a:gd name="connsiteX350" fmla="*/ 66237 w 770887"/>
                  <a:gd name="connsiteY350" fmla="*/ 581232 h 599162"/>
                  <a:gd name="connsiteX351" fmla="*/ 73717 w 770887"/>
                  <a:gd name="connsiteY351" fmla="*/ 576750 h 599162"/>
                  <a:gd name="connsiteX352" fmla="*/ 84190 w 770887"/>
                  <a:gd name="connsiteY352" fmla="*/ 573761 h 599162"/>
                  <a:gd name="connsiteX353" fmla="*/ 88678 w 770887"/>
                  <a:gd name="connsiteY353" fmla="*/ 570773 h 599162"/>
                  <a:gd name="connsiteX354" fmla="*/ 93166 w 770887"/>
                  <a:gd name="connsiteY354" fmla="*/ 563302 h 599162"/>
                  <a:gd name="connsiteX355" fmla="*/ 102143 w 770887"/>
                  <a:gd name="connsiteY355" fmla="*/ 558820 h 599162"/>
                  <a:gd name="connsiteX356" fmla="*/ 115607 w 770887"/>
                  <a:gd name="connsiteY356" fmla="*/ 557325 h 599162"/>
                  <a:gd name="connsiteX357" fmla="*/ 123088 w 770887"/>
                  <a:gd name="connsiteY357" fmla="*/ 557325 h 599162"/>
                  <a:gd name="connsiteX358" fmla="*/ 129072 w 770887"/>
                  <a:gd name="connsiteY358" fmla="*/ 563302 h 599162"/>
                  <a:gd name="connsiteX359" fmla="*/ 135056 w 770887"/>
                  <a:gd name="connsiteY359" fmla="*/ 558820 h 599162"/>
                  <a:gd name="connsiteX360" fmla="*/ 141041 w 770887"/>
                  <a:gd name="connsiteY360" fmla="*/ 549855 h 599162"/>
                  <a:gd name="connsiteX361" fmla="*/ 148521 w 770887"/>
                  <a:gd name="connsiteY361" fmla="*/ 542384 h 599162"/>
                  <a:gd name="connsiteX362" fmla="*/ 156001 w 770887"/>
                  <a:gd name="connsiteY362" fmla="*/ 537901 h 599162"/>
                  <a:gd name="connsiteX363" fmla="*/ 170962 w 770887"/>
                  <a:gd name="connsiteY363" fmla="*/ 534913 h 599162"/>
                  <a:gd name="connsiteX364" fmla="*/ 176946 w 770887"/>
                  <a:gd name="connsiteY364" fmla="*/ 528936 h 599162"/>
                  <a:gd name="connsiteX365" fmla="*/ 184427 w 770887"/>
                  <a:gd name="connsiteY365" fmla="*/ 521465 h 599162"/>
                  <a:gd name="connsiteX366" fmla="*/ 193403 w 770887"/>
                  <a:gd name="connsiteY366" fmla="*/ 513994 h 599162"/>
                  <a:gd name="connsiteX367" fmla="*/ 200884 w 770887"/>
                  <a:gd name="connsiteY367" fmla="*/ 509512 h 599162"/>
                  <a:gd name="connsiteX368" fmla="*/ 203876 w 770887"/>
                  <a:gd name="connsiteY368" fmla="*/ 500547 h 599162"/>
                  <a:gd name="connsiteX369" fmla="*/ 205372 w 770887"/>
                  <a:gd name="connsiteY369" fmla="*/ 487099 h 599162"/>
                  <a:gd name="connsiteX370" fmla="*/ 208364 w 770887"/>
                  <a:gd name="connsiteY370" fmla="*/ 478134 h 599162"/>
                  <a:gd name="connsiteX371" fmla="*/ 209860 w 770887"/>
                  <a:gd name="connsiteY371" fmla="*/ 475146 h 599162"/>
                  <a:gd name="connsiteX372" fmla="*/ 217340 w 770887"/>
                  <a:gd name="connsiteY372" fmla="*/ 464687 h 599162"/>
                  <a:gd name="connsiteX373" fmla="*/ 212852 w 770887"/>
                  <a:gd name="connsiteY373" fmla="*/ 464687 h 599162"/>
                  <a:gd name="connsiteX374" fmla="*/ 205372 w 770887"/>
                  <a:gd name="connsiteY374" fmla="*/ 466181 h 599162"/>
                  <a:gd name="connsiteX375" fmla="*/ 200884 w 770887"/>
                  <a:gd name="connsiteY375" fmla="*/ 466181 h 599162"/>
                  <a:gd name="connsiteX376" fmla="*/ 193403 w 770887"/>
                  <a:gd name="connsiteY376" fmla="*/ 464687 h 599162"/>
                  <a:gd name="connsiteX377" fmla="*/ 190411 w 770887"/>
                  <a:gd name="connsiteY377" fmla="*/ 461699 h 599162"/>
                  <a:gd name="connsiteX378" fmla="*/ 197891 w 770887"/>
                  <a:gd name="connsiteY378" fmla="*/ 454228 h 599162"/>
                  <a:gd name="connsiteX379" fmla="*/ 190411 w 770887"/>
                  <a:gd name="connsiteY379" fmla="*/ 455722 h 599162"/>
                  <a:gd name="connsiteX380" fmla="*/ 185923 w 770887"/>
                  <a:gd name="connsiteY380" fmla="*/ 460204 h 599162"/>
                  <a:gd name="connsiteX381" fmla="*/ 182931 w 770887"/>
                  <a:gd name="connsiteY381" fmla="*/ 470664 h 599162"/>
                  <a:gd name="connsiteX382" fmla="*/ 178442 w 770887"/>
                  <a:gd name="connsiteY382" fmla="*/ 475146 h 599162"/>
                  <a:gd name="connsiteX383" fmla="*/ 176946 w 770887"/>
                  <a:gd name="connsiteY383" fmla="*/ 470664 h 599162"/>
                  <a:gd name="connsiteX384" fmla="*/ 172458 w 770887"/>
                  <a:gd name="connsiteY384" fmla="*/ 464687 h 599162"/>
                  <a:gd name="connsiteX385" fmla="*/ 164978 w 770887"/>
                  <a:gd name="connsiteY385" fmla="*/ 457216 h 599162"/>
                  <a:gd name="connsiteX386" fmla="*/ 153009 w 770887"/>
                  <a:gd name="connsiteY386" fmla="*/ 449745 h 599162"/>
                  <a:gd name="connsiteX387" fmla="*/ 150017 w 770887"/>
                  <a:gd name="connsiteY387" fmla="*/ 449745 h 599162"/>
                  <a:gd name="connsiteX388" fmla="*/ 139545 w 770887"/>
                  <a:gd name="connsiteY388" fmla="*/ 457216 h 599162"/>
                  <a:gd name="connsiteX389" fmla="*/ 133560 w 770887"/>
                  <a:gd name="connsiteY389" fmla="*/ 457216 h 599162"/>
                  <a:gd name="connsiteX390" fmla="*/ 124584 w 770887"/>
                  <a:gd name="connsiteY390" fmla="*/ 457216 h 599162"/>
                  <a:gd name="connsiteX391" fmla="*/ 126080 w 770887"/>
                  <a:gd name="connsiteY391" fmla="*/ 437792 h 599162"/>
                  <a:gd name="connsiteX392" fmla="*/ 127576 w 770887"/>
                  <a:gd name="connsiteY392" fmla="*/ 431815 h 599162"/>
                  <a:gd name="connsiteX393" fmla="*/ 132064 w 770887"/>
                  <a:gd name="connsiteY393" fmla="*/ 425838 h 599162"/>
                  <a:gd name="connsiteX394" fmla="*/ 132064 w 770887"/>
                  <a:gd name="connsiteY394" fmla="*/ 418368 h 599162"/>
                  <a:gd name="connsiteX395" fmla="*/ 130568 w 770887"/>
                  <a:gd name="connsiteY395" fmla="*/ 406414 h 599162"/>
                  <a:gd name="connsiteX396" fmla="*/ 127576 w 770887"/>
                  <a:gd name="connsiteY396" fmla="*/ 394461 h 599162"/>
                  <a:gd name="connsiteX397" fmla="*/ 124584 w 770887"/>
                  <a:gd name="connsiteY397" fmla="*/ 397449 h 599162"/>
                  <a:gd name="connsiteX398" fmla="*/ 118600 w 770887"/>
                  <a:gd name="connsiteY398" fmla="*/ 403426 h 599162"/>
                  <a:gd name="connsiteX399" fmla="*/ 114111 w 770887"/>
                  <a:gd name="connsiteY399" fmla="*/ 406414 h 599162"/>
                  <a:gd name="connsiteX400" fmla="*/ 109623 w 770887"/>
                  <a:gd name="connsiteY400" fmla="*/ 406414 h 599162"/>
                  <a:gd name="connsiteX401" fmla="*/ 105135 w 770887"/>
                  <a:gd name="connsiteY401" fmla="*/ 401932 h 599162"/>
                  <a:gd name="connsiteX402" fmla="*/ 102143 w 770887"/>
                  <a:gd name="connsiteY402" fmla="*/ 401932 h 599162"/>
                  <a:gd name="connsiteX403" fmla="*/ 96158 w 770887"/>
                  <a:gd name="connsiteY403" fmla="*/ 398943 h 599162"/>
                  <a:gd name="connsiteX404" fmla="*/ 91670 w 770887"/>
                  <a:gd name="connsiteY404" fmla="*/ 394461 h 599162"/>
                  <a:gd name="connsiteX405" fmla="*/ 87182 w 770887"/>
                  <a:gd name="connsiteY405" fmla="*/ 391473 h 599162"/>
                  <a:gd name="connsiteX406" fmla="*/ 82694 w 770887"/>
                  <a:gd name="connsiteY406" fmla="*/ 386990 h 599162"/>
                  <a:gd name="connsiteX407" fmla="*/ 81198 w 770887"/>
                  <a:gd name="connsiteY407" fmla="*/ 382508 h 599162"/>
                  <a:gd name="connsiteX408" fmla="*/ 79702 w 770887"/>
                  <a:gd name="connsiteY408" fmla="*/ 372048 h 599162"/>
                  <a:gd name="connsiteX409" fmla="*/ 85686 w 770887"/>
                  <a:gd name="connsiteY409" fmla="*/ 367566 h 599162"/>
                  <a:gd name="connsiteX410" fmla="*/ 91670 w 770887"/>
                  <a:gd name="connsiteY410" fmla="*/ 367566 h 599162"/>
                  <a:gd name="connsiteX411" fmla="*/ 99151 w 770887"/>
                  <a:gd name="connsiteY411" fmla="*/ 367566 h 599162"/>
                  <a:gd name="connsiteX412" fmla="*/ 106631 w 770887"/>
                  <a:gd name="connsiteY412" fmla="*/ 372048 h 599162"/>
                  <a:gd name="connsiteX413" fmla="*/ 109623 w 770887"/>
                  <a:gd name="connsiteY413" fmla="*/ 364578 h 599162"/>
                  <a:gd name="connsiteX414" fmla="*/ 105135 w 770887"/>
                  <a:gd name="connsiteY414" fmla="*/ 360095 h 599162"/>
                  <a:gd name="connsiteX415" fmla="*/ 103639 w 770887"/>
                  <a:gd name="connsiteY415" fmla="*/ 360095 h 599162"/>
                  <a:gd name="connsiteX416" fmla="*/ 96158 w 770887"/>
                  <a:gd name="connsiteY416" fmla="*/ 360095 h 599162"/>
                  <a:gd name="connsiteX417" fmla="*/ 91670 w 770887"/>
                  <a:gd name="connsiteY417" fmla="*/ 360095 h 599162"/>
                  <a:gd name="connsiteX418" fmla="*/ 82694 w 770887"/>
                  <a:gd name="connsiteY418" fmla="*/ 354118 h 599162"/>
                  <a:gd name="connsiteX419" fmla="*/ 79702 w 770887"/>
                  <a:gd name="connsiteY419" fmla="*/ 348142 h 599162"/>
                  <a:gd name="connsiteX420" fmla="*/ 76710 w 770887"/>
                  <a:gd name="connsiteY420" fmla="*/ 340671 h 599162"/>
                  <a:gd name="connsiteX421" fmla="*/ 73717 w 770887"/>
                  <a:gd name="connsiteY421" fmla="*/ 333200 h 599162"/>
                  <a:gd name="connsiteX422" fmla="*/ 73717 w 770887"/>
                  <a:gd name="connsiteY422" fmla="*/ 330212 h 599162"/>
                  <a:gd name="connsiteX423" fmla="*/ 76710 w 770887"/>
                  <a:gd name="connsiteY423" fmla="*/ 327223 h 599162"/>
                  <a:gd name="connsiteX424" fmla="*/ 81198 w 770887"/>
                  <a:gd name="connsiteY424" fmla="*/ 319752 h 599162"/>
                  <a:gd name="connsiteX425" fmla="*/ 88678 w 770887"/>
                  <a:gd name="connsiteY425" fmla="*/ 310787 h 599162"/>
                  <a:gd name="connsiteX426" fmla="*/ 97655 w 770887"/>
                  <a:gd name="connsiteY426" fmla="*/ 304811 h 599162"/>
                  <a:gd name="connsiteX427" fmla="*/ 103639 w 770887"/>
                  <a:gd name="connsiteY427" fmla="*/ 297340 h 599162"/>
                  <a:gd name="connsiteX428" fmla="*/ 105135 w 770887"/>
                  <a:gd name="connsiteY428" fmla="*/ 289869 h 599162"/>
                  <a:gd name="connsiteX429" fmla="*/ 112615 w 770887"/>
                  <a:gd name="connsiteY429" fmla="*/ 282398 h 599162"/>
                  <a:gd name="connsiteX430" fmla="*/ 118600 w 770887"/>
                  <a:gd name="connsiteY430" fmla="*/ 280904 h 599162"/>
                  <a:gd name="connsiteX431" fmla="*/ 123088 w 770887"/>
                  <a:gd name="connsiteY431" fmla="*/ 283892 h 599162"/>
                  <a:gd name="connsiteX432" fmla="*/ 127576 w 770887"/>
                  <a:gd name="connsiteY432" fmla="*/ 289869 h 599162"/>
                  <a:gd name="connsiteX433" fmla="*/ 130568 w 770887"/>
                  <a:gd name="connsiteY433" fmla="*/ 289869 h 599162"/>
                  <a:gd name="connsiteX434" fmla="*/ 136552 w 770887"/>
                  <a:gd name="connsiteY434" fmla="*/ 289869 h 599162"/>
                  <a:gd name="connsiteX435" fmla="*/ 139545 w 770887"/>
                  <a:gd name="connsiteY435" fmla="*/ 289869 h 599162"/>
                  <a:gd name="connsiteX436" fmla="*/ 144033 w 770887"/>
                  <a:gd name="connsiteY436" fmla="*/ 283892 h 599162"/>
                  <a:gd name="connsiteX437" fmla="*/ 148521 w 770887"/>
                  <a:gd name="connsiteY437" fmla="*/ 283892 h 599162"/>
                  <a:gd name="connsiteX438" fmla="*/ 150017 w 770887"/>
                  <a:gd name="connsiteY438" fmla="*/ 280904 h 599162"/>
                  <a:gd name="connsiteX439" fmla="*/ 153009 w 770887"/>
                  <a:gd name="connsiteY439" fmla="*/ 276422 h 599162"/>
                  <a:gd name="connsiteX440" fmla="*/ 154505 w 770887"/>
                  <a:gd name="connsiteY440" fmla="*/ 280904 h 599162"/>
                  <a:gd name="connsiteX441" fmla="*/ 158994 w 770887"/>
                  <a:gd name="connsiteY441" fmla="*/ 280904 h 599162"/>
                  <a:gd name="connsiteX442" fmla="*/ 161986 w 770887"/>
                  <a:gd name="connsiteY442" fmla="*/ 280904 h 599162"/>
                  <a:gd name="connsiteX443" fmla="*/ 167970 w 770887"/>
                  <a:gd name="connsiteY443" fmla="*/ 280904 h 599162"/>
                  <a:gd name="connsiteX444" fmla="*/ 172458 w 770887"/>
                  <a:gd name="connsiteY444" fmla="*/ 276422 h 599162"/>
                  <a:gd name="connsiteX445" fmla="*/ 176946 w 770887"/>
                  <a:gd name="connsiteY445" fmla="*/ 276422 h 599162"/>
                  <a:gd name="connsiteX446" fmla="*/ 178442 w 770887"/>
                  <a:gd name="connsiteY446" fmla="*/ 265962 h 599162"/>
                  <a:gd name="connsiteX447" fmla="*/ 175450 w 770887"/>
                  <a:gd name="connsiteY447" fmla="*/ 258491 h 599162"/>
                  <a:gd name="connsiteX448" fmla="*/ 172458 w 770887"/>
                  <a:gd name="connsiteY448" fmla="*/ 246538 h 599162"/>
                  <a:gd name="connsiteX449" fmla="*/ 178442 w 770887"/>
                  <a:gd name="connsiteY449" fmla="*/ 246538 h 599162"/>
                  <a:gd name="connsiteX450" fmla="*/ 184427 w 770887"/>
                  <a:gd name="connsiteY450" fmla="*/ 240561 h 599162"/>
                  <a:gd name="connsiteX451" fmla="*/ 182931 w 770887"/>
                  <a:gd name="connsiteY451" fmla="*/ 231596 h 599162"/>
                  <a:gd name="connsiteX452" fmla="*/ 173954 w 770887"/>
                  <a:gd name="connsiteY452" fmla="*/ 230102 h 599162"/>
                  <a:gd name="connsiteX453" fmla="*/ 169466 w 770887"/>
                  <a:gd name="connsiteY453" fmla="*/ 230102 h 599162"/>
                  <a:gd name="connsiteX454" fmla="*/ 164978 w 770887"/>
                  <a:gd name="connsiteY454" fmla="*/ 231596 h 599162"/>
                  <a:gd name="connsiteX455" fmla="*/ 160490 w 770887"/>
                  <a:gd name="connsiteY455" fmla="*/ 234585 h 599162"/>
                  <a:gd name="connsiteX456" fmla="*/ 157497 w 770887"/>
                  <a:gd name="connsiteY456" fmla="*/ 240561 h 599162"/>
                  <a:gd name="connsiteX457" fmla="*/ 153009 w 770887"/>
                  <a:gd name="connsiteY457" fmla="*/ 240561 h 599162"/>
                  <a:gd name="connsiteX458" fmla="*/ 148521 w 770887"/>
                  <a:gd name="connsiteY458" fmla="*/ 231596 h 599162"/>
                  <a:gd name="connsiteX459" fmla="*/ 136552 w 770887"/>
                  <a:gd name="connsiteY459" fmla="*/ 231596 h 599162"/>
                  <a:gd name="connsiteX460" fmla="*/ 123088 w 770887"/>
                  <a:gd name="connsiteY460" fmla="*/ 231596 h 599162"/>
                  <a:gd name="connsiteX461" fmla="*/ 112615 w 770887"/>
                  <a:gd name="connsiteY461" fmla="*/ 228608 h 599162"/>
                  <a:gd name="connsiteX462" fmla="*/ 102143 w 770887"/>
                  <a:gd name="connsiteY462" fmla="*/ 224125 h 599162"/>
                  <a:gd name="connsiteX463" fmla="*/ 96158 w 770887"/>
                  <a:gd name="connsiteY463" fmla="*/ 216654 h 599162"/>
                  <a:gd name="connsiteX464" fmla="*/ 94662 w 770887"/>
                  <a:gd name="connsiteY464" fmla="*/ 201713 h 599162"/>
                  <a:gd name="connsiteX465" fmla="*/ 102143 w 770887"/>
                  <a:gd name="connsiteY465" fmla="*/ 198724 h 599162"/>
                  <a:gd name="connsiteX466" fmla="*/ 106631 w 770887"/>
                  <a:gd name="connsiteY466" fmla="*/ 195736 h 599162"/>
                  <a:gd name="connsiteX467" fmla="*/ 96158 w 770887"/>
                  <a:gd name="connsiteY467" fmla="*/ 191254 h 599162"/>
                  <a:gd name="connsiteX468" fmla="*/ 90174 w 770887"/>
                  <a:gd name="connsiteY468" fmla="*/ 186771 h 599162"/>
                  <a:gd name="connsiteX469" fmla="*/ 82694 w 770887"/>
                  <a:gd name="connsiteY469" fmla="*/ 180794 h 599162"/>
                  <a:gd name="connsiteX470" fmla="*/ 81198 w 770887"/>
                  <a:gd name="connsiteY470" fmla="*/ 177806 h 599162"/>
                  <a:gd name="connsiteX471" fmla="*/ 87182 w 770887"/>
                  <a:gd name="connsiteY471" fmla="*/ 173324 h 599162"/>
                  <a:gd name="connsiteX472" fmla="*/ 91670 w 770887"/>
                  <a:gd name="connsiteY472" fmla="*/ 173324 h 599162"/>
                  <a:gd name="connsiteX473" fmla="*/ 100647 w 770887"/>
                  <a:gd name="connsiteY473" fmla="*/ 171829 h 599162"/>
                  <a:gd name="connsiteX474" fmla="*/ 112615 w 770887"/>
                  <a:gd name="connsiteY474" fmla="*/ 164359 h 599162"/>
                  <a:gd name="connsiteX475" fmla="*/ 114111 w 770887"/>
                  <a:gd name="connsiteY475" fmla="*/ 167347 h 599162"/>
                  <a:gd name="connsiteX476" fmla="*/ 121592 w 770887"/>
                  <a:gd name="connsiteY476" fmla="*/ 164359 h 599162"/>
                  <a:gd name="connsiteX477" fmla="*/ 121592 w 770887"/>
                  <a:gd name="connsiteY477" fmla="*/ 162864 h 599162"/>
                  <a:gd name="connsiteX478" fmla="*/ 126080 w 770887"/>
                  <a:gd name="connsiteY478" fmla="*/ 161370 h 599162"/>
                  <a:gd name="connsiteX479" fmla="*/ 135056 w 770887"/>
                  <a:gd name="connsiteY479" fmla="*/ 159876 h 599162"/>
                  <a:gd name="connsiteX480" fmla="*/ 145529 w 770887"/>
                  <a:gd name="connsiteY480" fmla="*/ 159876 h 599162"/>
                  <a:gd name="connsiteX481" fmla="*/ 150017 w 770887"/>
                  <a:gd name="connsiteY481" fmla="*/ 162864 h 599162"/>
                  <a:gd name="connsiteX482" fmla="*/ 147025 w 770887"/>
                  <a:gd name="connsiteY482" fmla="*/ 170335 h 599162"/>
                  <a:gd name="connsiteX483" fmla="*/ 147025 w 770887"/>
                  <a:gd name="connsiteY483" fmla="*/ 173324 h 599162"/>
                  <a:gd name="connsiteX484" fmla="*/ 151513 w 770887"/>
                  <a:gd name="connsiteY484" fmla="*/ 176312 h 599162"/>
                  <a:gd name="connsiteX485" fmla="*/ 156001 w 770887"/>
                  <a:gd name="connsiteY485" fmla="*/ 180794 h 599162"/>
                  <a:gd name="connsiteX486" fmla="*/ 164978 w 770887"/>
                  <a:gd name="connsiteY486" fmla="*/ 180794 h 599162"/>
                  <a:gd name="connsiteX487" fmla="*/ 176946 w 770887"/>
                  <a:gd name="connsiteY487" fmla="*/ 183783 h 599162"/>
                  <a:gd name="connsiteX488" fmla="*/ 185923 w 770887"/>
                  <a:gd name="connsiteY488" fmla="*/ 179300 h 599162"/>
                  <a:gd name="connsiteX489" fmla="*/ 191907 w 770887"/>
                  <a:gd name="connsiteY489" fmla="*/ 173324 h 599162"/>
                  <a:gd name="connsiteX490" fmla="*/ 199387 w 770887"/>
                  <a:gd name="connsiteY490" fmla="*/ 168841 h 599162"/>
                  <a:gd name="connsiteX491" fmla="*/ 191907 w 770887"/>
                  <a:gd name="connsiteY491" fmla="*/ 165853 h 599162"/>
                  <a:gd name="connsiteX492" fmla="*/ 185923 w 770887"/>
                  <a:gd name="connsiteY492" fmla="*/ 162864 h 599162"/>
                  <a:gd name="connsiteX493" fmla="*/ 181435 w 770887"/>
                  <a:gd name="connsiteY493" fmla="*/ 159876 h 599162"/>
                  <a:gd name="connsiteX494" fmla="*/ 181435 w 770887"/>
                  <a:gd name="connsiteY494" fmla="*/ 153899 h 599162"/>
                  <a:gd name="connsiteX495" fmla="*/ 179939 w 770887"/>
                  <a:gd name="connsiteY495" fmla="*/ 146428 h 599162"/>
                  <a:gd name="connsiteX496" fmla="*/ 157497 w 770887"/>
                  <a:gd name="connsiteY496" fmla="*/ 140452 h 599162"/>
                  <a:gd name="connsiteX497" fmla="*/ 157497 w 770887"/>
                  <a:gd name="connsiteY497" fmla="*/ 118039 h 599162"/>
                  <a:gd name="connsiteX498" fmla="*/ 147025 w 770887"/>
                  <a:gd name="connsiteY498" fmla="*/ 107580 h 599162"/>
                  <a:gd name="connsiteX499" fmla="*/ 126080 w 770887"/>
                  <a:gd name="connsiteY499" fmla="*/ 85168 h 599162"/>
                  <a:gd name="connsiteX500" fmla="*/ 129072 w 770887"/>
                  <a:gd name="connsiteY500" fmla="*/ 85168 h 599162"/>
                  <a:gd name="connsiteX501" fmla="*/ 129072 w 770887"/>
                  <a:gd name="connsiteY501" fmla="*/ 80685 h 599162"/>
                  <a:gd name="connsiteX502" fmla="*/ 136552 w 770887"/>
                  <a:gd name="connsiteY502" fmla="*/ 80685 h 599162"/>
                  <a:gd name="connsiteX503" fmla="*/ 136552 w 770887"/>
                  <a:gd name="connsiteY503" fmla="*/ 74708 h 599162"/>
                  <a:gd name="connsiteX504" fmla="*/ 138048 w 770887"/>
                  <a:gd name="connsiteY504" fmla="*/ 67238 h 599162"/>
                  <a:gd name="connsiteX505" fmla="*/ 142537 w 770887"/>
                  <a:gd name="connsiteY505" fmla="*/ 67238 h 599162"/>
                  <a:gd name="connsiteX506" fmla="*/ 147025 w 770887"/>
                  <a:gd name="connsiteY506" fmla="*/ 70226 h 599162"/>
                  <a:gd name="connsiteX507" fmla="*/ 154505 w 770887"/>
                  <a:gd name="connsiteY507" fmla="*/ 70226 h 599162"/>
                  <a:gd name="connsiteX508" fmla="*/ 157497 w 770887"/>
                  <a:gd name="connsiteY508" fmla="*/ 70226 h 599162"/>
                  <a:gd name="connsiteX509" fmla="*/ 164978 w 770887"/>
                  <a:gd name="connsiteY509" fmla="*/ 70226 h 599162"/>
                  <a:gd name="connsiteX510" fmla="*/ 178442 w 770887"/>
                  <a:gd name="connsiteY510" fmla="*/ 65743 h 599162"/>
                  <a:gd name="connsiteX511" fmla="*/ 182931 w 770887"/>
                  <a:gd name="connsiteY511" fmla="*/ 61261 h 599162"/>
                  <a:gd name="connsiteX512" fmla="*/ 187419 w 770887"/>
                  <a:gd name="connsiteY512" fmla="*/ 53790 h 599162"/>
                  <a:gd name="connsiteX513" fmla="*/ 187419 w 770887"/>
                  <a:gd name="connsiteY513" fmla="*/ 41837 h 599162"/>
                  <a:gd name="connsiteX514" fmla="*/ 191907 w 770887"/>
                  <a:gd name="connsiteY514" fmla="*/ 41837 h 599162"/>
                  <a:gd name="connsiteX515" fmla="*/ 196395 w 770887"/>
                  <a:gd name="connsiteY515" fmla="*/ 37354 h 599162"/>
                  <a:gd name="connsiteX516" fmla="*/ 205372 w 770887"/>
                  <a:gd name="connsiteY516" fmla="*/ 29883 h 599162"/>
                  <a:gd name="connsiteX517" fmla="*/ 221829 w 770887"/>
                  <a:gd name="connsiteY517" fmla="*/ 26895 h 599162"/>
                  <a:gd name="connsiteX518" fmla="*/ 227813 w 770887"/>
                  <a:gd name="connsiteY518" fmla="*/ 19424 h 599162"/>
                  <a:gd name="connsiteX519" fmla="*/ 233797 w 770887"/>
                  <a:gd name="connsiteY519" fmla="*/ 16436 h 599162"/>
                  <a:gd name="connsiteX520" fmla="*/ 238285 w 770887"/>
                  <a:gd name="connsiteY520" fmla="*/ 11953 h 599162"/>
                  <a:gd name="connsiteX521" fmla="*/ 262223 w 770887"/>
                  <a:gd name="connsiteY521" fmla="*/ 13447 h 599162"/>
                  <a:gd name="connsiteX522" fmla="*/ 265215 w 770887"/>
                  <a:gd name="connsiteY522" fmla="*/ 5977 h 599162"/>
                  <a:gd name="connsiteX523" fmla="*/ 277183 w 770887"/>
                  <a:gd name="connsiteY523" fmla="*/ 0 h 5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</a:cxnLst>
                <a:rect l="l" t="t" r="r" b="b"/>
                <a:pathLst>
                  <a:path w="770887" h="599162">
                    <a:moveTo>
                      <a:pt x="302516" y="482511"/>
                    </a:moveTo>
                    <a:lnTo>
                      <a:pt x="307819" y="487813"/>
                    </a:lnTo>
                    <a:lnTo>
                      <a:pt x="318423" y="494883"/>
                    </a:lnTo>
                    <a:lnTo>
                      <a:pt x="311354" y="496651"/>
                    </a:lnTo>
                    <a:lnTo>
                      <a:pt x="307819" y="496651"/>
                    </a:lnTo>
                    <a:lnTo>
                      <a:pt x="300749" y="501953"/>
                    </a:lnTo>
                    <a:lnTo>
                      <a:pt x="300749" y="503720"/>
                    </a:lnTo>
                    <a:lnTo>
                      <a:pt x="300749" y="509023"/>
                    </a:lnTo>
                    <a:lnTo>
                      <a:pt x="304284" y="509023"/>
                    </a:lnTo>
                    <a:lnTo>
                      <a:pt x="311354" y="517860"/>
                    </a:lnTo>
                    <a:lnTo>
                      <a:pt x="311354" y="521395"/>
                    </a:lnTo>
                    <a:lnTo>
                      <a:pt x="306051" y="523162"/>
                    </a:lnTo>
                    <a:lnTo>
                      <a:pt x="302516" y="523162"/>
                    </a:lnTo>
                    <a:lnTo>
                      <a:pt x="298982" y="524930"/>
                    </a:lnTo>
                    <a:lnTo>
                      <a:pt x="297214" y="524930"/>
                    </a:lnTo>
                    <a:lnTo>
                      <a:pt x="291912" y="528465"/>
                    </a:lnTo>
                    <a:lnTo>
                      <a:pt x="291912" y="533767"/>
                    </a:lnTo>
                    <a:lnTo>
                      <a:pt x="291912" y="535534"/>
                    </a:lnTo>
                    <a:lnTo>
                      <a:pt x="288377" y="540837"/>
                    </a:lnTo>
                    <a:lnTo>
                      <a:pt x="283075" y="531999"/>
                    </a:lnTo>
                    <a:lnTo>
                      <a:pt x="283075" y="533767"/>
                    </a:lnTo>
                    <a:lnTo>
                      <a:pt x="281307" y="537302"/>
                    </a:lnTo>
                    <a:lnTo>
                      <a:pt x="276005" y="542604"/>
                    </a:lnTo>
                    <a:lnTo>
                      <a:pt x="272470" y="549674"/>
                    </a:lnTo>
                    <a:lnTo>
                      <a:pt x="272470" y="551441"/>
                    </a:lnTo>
                    <a:lnTo>
                      <a:pt x="272470" y="558511"/>
                    </a:lnTo>
                    <a:lnTo>
                      <a:pt x="256563" y="558511"/>
                    </a:lnTo>
                    <a:lnTo>
                      <a:pt x="268935" y="554976"/>
                    </a:lnTo>
                    <a:lnTo>
                      <a:pt x="270703" y="551441"/>
                    </a:lnTo>
                    <a:lnTo>
                      <a:pt x="272470" y="547906"/>
                    </a:lnTo>
                    <a:lnTo>
                      <a:pt x="270703" y="542604"/>
                    </a:lnTo>
                    <a:lnTo>
                      <a:pt x="267168" y="540837"/>
                    </a:lnTo>
                    <a:lnTo>
                      <a:pt x="265400" y="540837"/>
                    </a:lnTo>
                    <a:lnTo>
                      <a:pt x="261866" y="537302"/>
                    </a:lnTo>
                    <a:lnTo>
                      <a:pt x="261866" y="535534"/>
                    </a:lnTo>
                    <a:lnTo>
                      <a:pt x="260098" y="524930"/>
                    </a:lnTo>
                    <a:lnTo>
                      <a:pt x="263633" y="521395"/>
                    </a:lnTo>
                    <a:lnTo>
                      <a:pt x="265400" y="517860"/>
                    </a:lnTo>
                    <a:lnTo>
                      <a:pt x="270703" y="514325"/>
                    </a:lnTo>
                    <a:lnTo>
                      <a:pt x="272470" y="516093"/>
                    </a:lnTo>
                    <a:lnTo>
                      <a:pt x="277772" y="521395"/>
                    </a:lnTo>
                    <a:lnTo>
                      <a:pt x="281307" y="528465"/>
                    </a:lnTo>
                    <a:lnTo>
                      <a:pt x="281307" y="521395"/>
                    </a:lnTo>
                    <a:lnTo>
                      <a:pt x="279540" y="514325"/>
                    </a:lnTo>
                    <a:lnTo>
                      <a:pt x="276005" y="509023"/>
                    </a:lnTo>
                    <a:lnTo>
                      <a:pt x="281307" y="507255"/>
                    </a:lnTo>
                    <a:lnTo>
                      <a:pt x="288377" y="510790"/>
                    </a:lnTo>
                    <a:lnTo>
                      <a:pt x="291912" y="510790"/>
                    </a:lnTo>
                    <a:lnTo>
                      <a:pt x="291912" y="507255"/>
                    </a:lnTo>
                    <a:lnTo>
                      <a:pt x="291912" y="505488"/>
                    </a:lnTo>
                    <a:lnTo>
                      <a:pt x="291912" y="501953"/>
                    </a:lnTo>
                    <a:lnTo>
                      <a:pt x="291912" y="496651"/>
                    </a:lnTo>
                    <a:lnTo>
                      <a:pt x="290144" y="493116"/>
                    </a:lnTo>
                    <a:lnTo>
                      <a:pt x="297214" y="487813"/>
                    </a:lnTo>
                    <a:close/>
                    <a:moveTo>
                      <a:pt x="55075" y="374697"/>
                    </a:moveTo>
                    <a:lnTo>
                      <a:pt x="58610" y="374697"/>
                    </a:lnTo>
                    <a:lnTo>
                      <a:pt x="63912" y="385302"/>
                    </a:lnTo>
                    <a:lnTo>
                      <a:pt x="63912" y="390604"/>
                    </a:lnTo>
                    <a:lnTo>
                      <a:pt x="60377" y="395906"/>
                    </a:lnTo>
                    <a:lnTo>
                      <a:pt x="56842" y="395906"/>
                    </a:lnTo>
                    <a:lnTo>
                      <a:pt x="51540" y="395906"/>
                    </a:lnTo>
                    <a:lnTo>
                      <a:pt x="44470" y="390604"/>
                    </a:lnTo>
                    <a:lnTo>
                      <a:pt x="35633" y="383534"/>
                    </a:lnTo>
                    <a:lnTo>
                      <a:pt x="44470" y="378232"/>
                    </a:lnTo>
                    <a:lnTo>
                      <a:pt x="49773" y="378232"/>
                    </a:lnTo>
                    <a:close/>
                    <a:moveTo>
                      <a:pt x="4447" y="224465"/>
                    </a:moveTo>
                    <a:cubicBezTo>
                      <a:pt x="4447" y="224465"/>
                      <a:pt x="4447" y="224465"/>
                      <a:pt x="5929" y="230488"/>
                    </a:cubicBezTo>
                    <a:cubicBezTo>
                      <a:pt x="5929" y="230488"/>
                      <a:pt x="5929" y="230488"/>
                      <a:pt x="8894" y="233499"/>
                    </a:cubicBezTo>
                    <a:cubicBezTo>
                      <a:pt x="8894" y="233499"/>
                      <a:pt x="8894" y="233499"/>
                      <a:pt x="16306" y="235005"/>
                    </a:cubicBezTo>
                    <a:cubicBezTo>
                      <a:pt x="16306" y="235005"/>
                      <a:pt x="16306" y="235005"/>
                      <a:pt x="23717" y="235005"/>
                    </a:cubicBezTo>
                    <a:cubicBezTo>
                      <a:pt x="23717" y="235005"/>
                      <a:pt x="23717" y="235005"/>
                      <a:pt x="28164" y="238016"/>
                    </a:cubicBezTo>
                    <a:cubicBezTo>
                      <a:pt x="28164" y="238016"/>
                      <a:pt x="28164" y="238016"/>
                      <a:pt x="28164" y="242533"/>
                    </a:cubicBezTo>
                    <a:cubicBezTo>
                      <a:pt x="28164" y="242533"/>
                      <a:pt x="28164" y="242533"/>
                      <a:pt x="31129" y="245544"/>
                    </a:cubicBezTo>
                    <a:cubicBezTo>
                      <a:pt x="31129" y="245544"/>
                      <a:pt x="31129" y="245544"/>
                      <a:pt x="37058" y="251566"/>
                    </a:cubicBezTo>
                    <a:cubicBezTo>
                      <a:pt x="37058" y="251566"/>
                      <a:pt x="37058" y="251566"/>
                      <a:pt x="44470" y="262106"/>
                    </a:cubicBezTo>
                    <a:cubicBezTo>
                      <a:pt x="44470" y="262106"/>
                      <a:pt x="44470" y="262106"/>
                      <a:pt x="40023" y="262106"/>
                    </a:cubicBezTo>
                    <a:cubicBezTo>
                      <a:pt x="40023" y="262106"/>
                      <a:pt x="40023" y="262106"/>
                      <a:pt x="31129" y="262106"/>
                    </a:cubicBezTo>
                    <a:lnTo>
                      <a:pt x="29647" y="265117"/>
                    </a:lnTo>
                    <a:cubicBezTo>
                      <a:pt x="29647" y="265117"/>
                      <a:pt x="29647" y="265117"/>
                      <a:pt x="23717" y="259095"/>
                    </a:cubicBezTo>
                    <a:cubicBezTo>
                      <a:pt x="23717" y="259095"/>
                      <a:pt x="23717" y="259095"/>
                      <a:pt x="20753" y="250061"/>
                    </a:cubicBezTo>
                    <a:cubicBezTo>
                      <a:pt x="20753" y="250061"/>
                      <a:pt x="20753" y="250061"/>
                      <a:pt x="19270" y="247050"/>
                    </a:cubicBezTo>
                    <a:cubicBezTo>
                      <a:pt x="19270" y="247050"/>
                      <a:pt x="19270" y="247050"/>
                      <a:pt x="16306" y="244038"/>
                    </a:cubicBezTo>
                    <a:cubicBezTo>
                      <a:pt x="16306" y="244038"/>
                      <a:pt x="16306" y="244038"/>
                      <a:pt x="14823" y="244038"/>
                    </a:cubicBezTo>
                    <a:cubicBezTo>
                      <a:pt x="14823" y="244038"/>
                      <a:pt x="14823" y="244038"/>
                      <a:pt x="13341" y="244038"/>
                    </a:cubicBezTo>
                    <a:cubicBezTo>
                      <a:pt x="13341" y="244038"/>
                      <a:pt x="10376" y="244038"/>
                      <a:pt x="10376" y="244038"/>
                    </a:cubicBezTo>
                    <a:cubicBezTo>
                      <a:pt x="8894" y="242533"/>
                      <a:pt x="8894" y="244038"/>
                      <a:pt x="8894" y="244038"/>
                    </a:cubicBezTo>
                    <a:cubicBezTo>
                      <a:pt x="8894" y="244038"/>
                      <a:pt x="8894" y="244038"/>
                      <a:pt x="4447" y="244038"/>
                    </a:cubicBezTo>
                    <a:cubicBezTo>
                      <a:pt x="-1483" y="242533"/>
                      <a:pt x="2964" y="242533"/>
                      <a:pt x="2964" y="242533"/>
                    </a:cubicBezTo>
                    <a:cubicBezTo>
                      <a:pt x="1482" y="241027"/>
                      <a:pt x="1482" y="241027"/>
                      <a:pt x="1482" y="239521"/>
                    </a:cubicBezTo>
                    <a:cubicBezTo>
                      <a:pt x="1482" y="239521"/>
                      <a:pt x="0" y="236510"/>
                      <a:pt x="0" y="235005"/>
                    </a:cubicBezTo>
                    <a:cubicBezTo>
                      <a:pt x="0" y="235005"/>
                      <a:pt x="0" y="230488"/>
                      <a:pt x="0" y="230488"/>
                    </a:cubicBezTo>
                    <a:cubicBezTo>
                      <a:pt x="0" y="230488"/>
                      <a:pt x="0" y="230488"/>
                      <a:pt x="4447" y="224465"/>
                    </a:cubicBezTo>
                    <a:close/>
                    <a:moveTo>
                      <a:pt x="277183" y="0"/>
                    </a:moveTo>
                    <a:cubicBezTo>
                      <a:pt x="277183" y="0"/>
                      <a:pt x="277183" y="0"/>
                      <a:pt x="283168" y="5977"/>
                    </a:cubicBezTo>
                    <a:cubicBezTo>
                      <a:pt x="283168" y="5977"/>
                      <a:pt x="283168" y="5977"/>
                      <a:pt x="286160" y="10459"/>
                    </a:cubicBezTo>
                    <a:cubicBezTo>
                      <a:pt x="286160" y="10459"/>
                      <a:pt x="286160" y="10459"/>
                      <a:pt x="283168" y="10459"/>
                    </a:cubicBezTo>
                    <a:cubicBezTo>
                      <a:pt x="283168" y="10459"/>
                      <a:pt x="283168" y="10459"/>
                      <a:pt x="283168" y="14942"/>
                    </a:cubicBezTo>
                    <a:cubicBezTo>
                      <a:pt x="283168" y="14942"/>
                      <a:pt x="283168" y="14942"/>
                      <a:pt x="287656" y="17930"/>
                    </a:cubicBezTo>
                    <a:cubicBezTo>
                      <a:pt x="287656" y="17930"/>
                      <a:pt x="287656" y="17930"/>
                      <a:pt x="293640" y="17930"/>
                    </a:cubicBezTo>
                    <a:cubicBezTo>
                      <a:pt x="293640" y="17930"/>
                      <a:pt x="293640" y="17930"/>
                      <a:pt x="293640" y="13447"/>
                    </a:cubicBezTo>
                    <a:cubicBezTo>
                      <a:pt x="293640" y="13447"/>
                      <a:pt x="293640" y="13447"/>
                      <a:pt x="296632" y="10459"/>
                    </a:cubicBezTo>
                    <a:cubicBezTo>
                      <a:pt x="296632" y="10459"/>
                      <a:pt x="296632" y="10459"/>
                      <a:pt x="299624" y="13447"/>
                    </a:cubicBezTo>
                    <a:cubicBezTo>
                      <a:pt x="299624" y="13447"/>
                      <a:pt x="299624" y="13447"/>
                      <a:pt x="304113" y="19424"/>
                    </a:cubicBezTo>
                    <a:cubicBezTo>
                      <a:pt x="304113" y="19424"/>
                      <a:pt x="304113" y="19424"/>
                      <a:pt x="313089" y="17930"/>
                    </a:cubicBezTo>
                    <a:cubicBezTo>
                      <a:pt x="313089" y="17930"/>
                      <a:pt x="313089" y="17930"/>
                      <a:pt x="325058" y="20918"/>
                    </a:cubicBezTo>
                    <a:cubicBezTo>
                      <a:pt x="325058" y="20918"/>
                      <a:pt x="325058" y="20918"/>
                      <a:pt x="325058" y="25401"/>
                    </a:cubicBezTo>
                    <a:cubicBezTo>
                      <a:pt x="325058" y="25401"/>
                      <a:pt x="325058" y="25401"/>
                      <a:pt x="328050" y="31377"/>
                    </a:cubicBezTo>
                    <a:cubicBezTo>
                      <a:pt x="328050" y="31377"/>
                      <a:pt x="328050" y="31377"/>
                      <a:pt x="335530" y="37354"/>
                    </a:cubicBezTo>
                    <a:cubicBezTo>
                      <a:pt x="335530" y="37354"/>
                      <a:pt x="335530" y="37354"/>
                      <a:pt x="351987" y="37354"/>
                    </a:cubicBezTo>
                    <a:cubicBezTo>
                      <a:pt x="351987" y="37354"/>
                      <a:pt x="351987" y="37354"/>
                      <a:pt x="356475" y="37354"/>
                    </a:cubicBezTo>
                    <a:cubicBezTo>
                      <a:pt x="356475" y="37354"/>
                      <a:pt x="356475" y="37354"/>
                      <a:pt x="360963" y="34366"/>
                    </a:cubicBezTo>
                    <a:cubicBezTo>
                      <a:pt x="360963" y="34366"/>
                      <a:pt x="360963" y="34366"/>
                      <a:pt x="366948" y="34366"/>
                    </a:cubicBezTo>
                    <a:cubicBezTo>
                      <a:pt x="366948" y="34366"/>
                      <a:pt x="366948" y="34366"/>
                      <a:pt x="374428" y="38848"/>
                    </a:cubicBezTo>
                    <a:cubicBezTo>
                      <a:pt x="374428" y="38848"/>
                      <a:pt x="374428" y="38848"/>
                      <a:pt x="375924" y="43331"/>
                    </a:cubicBezTo>
                    <a:cubicBezTo>
                      <a:pt x="375924" y="43331"/>
                      <a:pt x="375924" y="43331"/>
                      <a:pt x="375924" y="47813"/>
                    </a:cubicBezTo>
                    <a:cubicBezTo>
                      <a:pt x="375924" y="47813"/>
                      <a:pt x="375924" y="47813"/>
                      <a:pt x="375924" y="48560"/>
                    </a:cubicBezTo>
                    <a:lnTo>
                      <a:pt x="375924" y="50802"/>
                    </a:lnTo>
                    <a:cubicBezTo>
                      <a:pt x="375924" y="50802"/>
                      <a:pt x="375924" y="50802"/>
                      <a:pt x="383404" y="46319"/>
                    </a:cubicBezTo>
                    <a:cubicBezTo>
                      <a:pt x="383404" y="46319"/>
                      <a:pt x="383404" y="46319"/>
                      <a:pt x="392381" y="43331"/>
                    </a:cubicBezTo>
                    <a:cubicBezTo>
                      <a:pt x="392381" y="43331"/>
                      <a:pt x="392381" y="43331"/>
                      <a:pt x="398365" y="43331"/>
                    </a:cubicBezTo>
                    <a:cubicBezTo>
                      <a:pt x="398365" y="43331"/>
                      <a:pt x="398365" y="43331"/>
                      <a:pt x="410334" y="47813"/>
                    </a:cubicBezTo>
                    <a:cubicBezTo>
                      <a:pt x="410334" y="47813"/>
                      <a:pt x="410334" y="47813"/>
                      <a:pt x="420806" y="50802"/>
                    </a:cubicBezTo>
                    <a:cubicBezTo>
                      <a:pt x="420806" y="50802"/>
                      <a:pt x="420806" y="50802"/>
                      <a:pt x="432775" y="47813"/>
                    </a:cubicBezTo>
                    <a:cubicBezTo>
                      <a:pt x="432775" y="47813"/>
                      <a:pt x="432775" y="47813"/>
                      <a:pt x="438759" y="43331"/>
                    </a:cubicBezTo>
                    <a:cubicBezTo>
                      <a:pt x="438759" y="43331"/>
                      <a:pt x="438759" y="43331"/>
                      <a:pt x="444743" y="43331"/>
                    </a:cubicBezTo>
                    <a:cubicBezTo>
                      <a:pt x="444743" y="43331"/>
                      <a:pt x="444743" y="43331"/>
                      <a:pt x="447736" y="43331"/>
                    </a:cubicBezTo>
                    <a:cubicBezTo>
                      <a:pt x="447736" y="43331"/>
                      <a:pt x="447736" y="43331"/>
                      <a:pt x="455216" y="50802"/>
                    </a:cubicBezTo>
                    <a:cubicBezTo>
                      <a:pt x="455216" y="50802"/>
                      <a:pt x="455216" y="50802"/>
                      <a:pt x="462696" y="56778"/>
                    </a:cubicBezTo>
                    <a:cubicBezTo>
                      <a:pt x="462696" y="56778"/>
                      <a:pt x="462696" y="56778"/>
                      <a:pt x="476161" y="58272"/>
                    </a:cubicBezTo>
                    <a:lnTo>
                      <a:pt x="482145" y="110568"/>
                    </a:lnTo>
                    <a:cubicBezTo>
                      <a:pt x="482145" y="110568"/>
                      <a:pt x="482145" y="110568"/>
                      <a:pt x="500098" y="242056"/>
                    </a:cubicBezTo>
                    <a:cubicBezTo>
                      <a:pt x="500098" y="242056"/>
                      <a:pt x="500098" y="242056"/>
                      <a:pt x="521043" y="400438"/>
                    </a:cubicBezTo>
                    <a:cubicBezTo>
                      <a:pt x="521043" y="400438"/>
                      <a:pt x="521043" y="400438"/>
                      <a:pt x="525531" y="409403"/>
                    </a:cubicBezTo>
                    <a:cubicBezTo>
                      <a:pt x="525531" y="409403"/>
                      <a:pt x="525531" y="409403"/>
                      <a:pt x="540492" y="409403"/>
                    </a:cubicBezTo>
                    <a:cubicBezTo>
                      <a:pt x="540492" y="409403"/>
                      <a:pt x="540492" y="409403"/>
                      <a:pt x="543484" y="400438"/>
                    </a:cubicBezTo>
                    <a:cubicBezTo>
                      <a:pt x="543484" y="400438"/>
                      <a:pt x="543484" y="400438"/>
                      <a:pt x="555453" y="400438"/>
                    </a:cubicBezTo>
                    <a:cubicBezTo>
                      <a:pt x="555453" y="400438"/>
                      <a:pt x="555453" y="400438"/>
                      <a:pt x="555453" y="404920"/>
                    </a:cubicBezTo>
                    <a:cubicBezTo>
                      <a:pt x="555453" y="404920"/>
                      <a:pt x="555453" y="404920"/>
                      <a:pt x="559941" y="410897"/>
                    </a:cubicBezTo>
                    <a:cubicBezTo>
                      <a:pt x="559941" y="410897"/>
                      <a:pt x="559941" y="410897"/>
                      <a:pt x="579390" y="424344"/>
                    </a:cubicBezTo>
                    <a:cubicBezTo>
                      <a:pt x="579390" y="424344"/>
                      <a:pt x="579390" y="424344"/>
                      <a:pt x="595847" y="442274"/>
                    </a:cubicBezTo>
                    <a:cubicBezTo>
                      <a:pt x="595847" y="442274"/>
                      <a:pt x="595847" y="442274"/>
                      <a:pt x="604823" y="434803"/>
                    </a:cubicBezTo>
                    <a:cubicBezTo>
                      <a:pt x="604823" y="434803"/>
                      <a:pt x="604823" y="434803"/>
                      <a:pt x="610807" y="419862"/>
                    </a:cubicBezTo>
                    <a:cubicBezTo>
                      <a:pt x="610807" y="419862"/>
                      <a:pt x="610807" y="419862"/>
                      <a:pt x="618288" y="412391"/>
                    </a:cubicBezTo>
                    <a:cubicBezTo>
                      <a:pt x="618288" y="412391"/>
                      <a:pt x="618288" y="412391"/>
                      <a:pt x="625768" y="407908"/>
                    </a:cubicBezTo>
                    <a:cubicBezTo>
                      <a:pt x="625768" y="407908"/>
                      <a:pt x="625768" y="407908"/>
                      <a:pt x="639233" y="413885"/>
                    </a:cubicBezTo>
                    <a:cubicBezTo>
                      <a:pt x="639233" y="413885"/>
                      <a:pt x="639233" y="413885"/>
                      <a:pt x="655690" y="425838"/>
                    </a:cubicBezTo>
                    <a:cubicBezTo>
                      <a:pt x="655690" y="425838"/>
                      <a:pt x="655690" y="425838"/>
                      <a:pt x="672146" y="442274"/>
                    </a:cubicBezTo>
                    <a:cubicBezTo>
                      <a:pt x="672146" y="442274"/>
                      <a:pt x="672146" y="442274"/>
                      <a:pt x="684115" y="455722"/>
                    </a:cubicBezTo>
                    <a:cubicBezTo>
                      <a:pt x="684115" y="455722"/>
                      <a:pt x="684115" y="455722"/>
                      <a:pt x="708052" y="479629"/>
                    </a:cubicBezTo>
                    <a:cubicBezTo>
                      <a:pt x="708052" y="479629"/>
                      <a:pt x="708052" y="479629"/>
                      <a:pt x="723013" y="500547"/>
                    </a:cubicBezTo>
                    <a:cubicBezTo>
                      <a:pt x="723013" y="500547"/>
                      <a:pt x="723013" y="500547"/>
                      <a:pt x="731989" y="502041"/>
                    </a:cubicBezTo>
                    <a:cubicBezTo>
                      <a:pt x="731989" y="502041"/>
                      <a:pt x="731989" y="502041"/>
                      <a:pt x="742462" y="503535"/>
                    </a:cubicBezTo>
                    <a:cubicBezTo>
                      <a:pt x="742462" y="503535"/>
                      <a:pt x="742462" y="503535"/>
                      <a:pt x="760415" y="509512"/>
                    </a:cubicBezTo>
                    <a:cubicBezTo>
                      <a:pt x="760415" y="509512"/>
                      <a:pt x="760415" y="509512"/>
                      <a:pt x="767895" y="513994"/>
                    </a:cubicBezTo>
                    <a:cubicBezTo>
                      <a:pt x="767895" y="513994"/>
                      <a:pt x="767895" y="513994"/>
                      <a:pt x="767895" y="519971"/>
                    </a:cubicBezTo>
                    <a:cubicBezTo>
                      <a:pt x="767895" y="519971"/>
                      <a:pt x="767895" y="519971"/>
                      <a:pt x="770887" y="533419"/>
                    </a:cubicBezTo>
                    <a:cubicBezTo>
                      <a:pt x="770887" y="533419"/>
                      <a:pt x="770887" y="533419"/>
                      <a:pt x="770887" y="539395"/>
                    </a:cubicBezTo>
                    <a:cubicBezTo>
                      <a:pt x="770887" y="539395"/>
                      <a:pt x="770887" y="539395"/>
                      <a:pt x="770887" y="545372"/>
                    </a:cubicBezTo>
                    <a:cubicBezTo>
                      <a:pt x="770887" y="545372"/>
                      <a:pt x="770887" y="545372"/>
                      <a:pt x="770887" y="558820"/>
                    </a:cubicBezTo>
                    <a:cubicBezTo>
                      <a:pt x="770887" y="558820"/>
                      <a:pt x="770887" y="558820"/>
                      <a:pt x="764903" y="563302"/>
                    </a:cubicBezTo>
                    <a:cubicBezTo>
                      <a:pt x="764903" y="563302"/>
                      <a:pt x="764903" y="563302"/>
                      <a:pt x="760415" y="557325"/>
                    </a:cubicBezTo>
                    <a:cubicBezTo>
                      <a:pt x="760415" y="557325"/>
                      <a:pt x="760415" y="557325"/>
                      <a:pt x="755926" y="549855"/>
                    </a:cubicBezTo>
                    <a:cubicBezTo>
                      <a:pt x="755926" y="549855"/>
                      <a:pt x="755926" y="549855"/>
                      <a:pt x="751438" y="552843"/>
                    </a:cubicBezTo>
                    <a:cubicBezTo>
                      <a:pt x="751438" y="552843"/>
                      <a:pt x="751438" y="552843"/>
                      <a:pt x="755926" y="560314"/>
                    </a:cubicBezTo>
                    <a:cubicBezTo>
                      <a:pt x="755926" y="560314"/>
                      <a:pt x="755926" y="560314"/>
                      <a:pt x="752934" y="561808"/>
                    </a:cubicBezTo>
                    <a:cubicBezTo>
                      <a:pt x="752934" y="561808"/>
                      <a:pt x="752934" y="561808"/>
                      <a:pt x="748446" y="558820"/>
                    </a:cubicBezTo>
                    <a:cubicBezTo>
                      <a:pt x="748446" y="558820"/>
                      <a:pt x="748446" y="558820"/>
                      <a:pt x="739470" y="555831"/>
                    </a:cubicBezTo>
                    <a:cubicBezTo>
                      <a:pt x="739470" y="555831"/>
                      <a:pt x="739470" y="555831"/>
                      <a:pt x="739470" y="549855"/>
                    </a:cubicBezTo>
                    <a:cubicBezTo>
                      <a:pt x="739470" y="549855"/>
                      <a:pt x="739470" y="549855"/>
                      <a:pt x="736478" y="542384"/>
                    </a:cubicBezTo>
                    <a:cubicBezTo>
                      <a:pt x="736478" y="542384"/>
                      <a:pt x="736478" y="542384"/>
                      <a:pt x="731989" y="539395"/>
                    </a:cubicBezTo>
                    <a:cubicBezTo>
                      <a:pt x="731989" y="539395"/>
                      <a:pt x="731989" y="539395"/>
                      <a:pt x="728997" y="533419"/>
                    </a:cubicBezTo>
                    <a:cubicBezTo>
                      <a:pt x="728997" y="533419"/>
                      <a:pt x="728997" y="533419"/>
                      <a:pt x="717029" y="524454"/>
                    </a:cubicBezTo>
                    <a:cubicBezTo>
                      <a:pt x="717029" y="524454"/>
                      <a:pt x="717029" y="524454"/>
                      <a:pt x="706556" y="525948"/>
                    </a:cubicBezTo>
                    <a:cubicBezTo>
                      <a:pt x="706556" y="525948"/>
                      <a:pt x="706556" y="525948"/>
                      <a:pt x="709548" y="530430"/>
                    </a:cubicBezTo>
                    <a:cubicBezTo>
                      <a:pt x="709548" y="530430"/>
                      <a:pt x="709548" y="530430"/>
                      <a:pt x="712540" y="533419"/>
                    </a:cubicBezTo>
                    <a:cubicBezTo>
                      <a:pt x="712540" y="533419"/>
                      <a:pt x="712540" y="533419"/>
                      <a:pt x="723013" y="539395"/>
                    </a:cubicBezTo>
                    <a:cubicBezTo>
                      <a:pt x="723013" y="539395"/>
                      <a:pt x="723013" y="539395"/>
                      <a:pt x="728997" y="545372"/>
                    </a:cubicBezTo>
                    <a:cubicBezTo>
                      <a:pt x="728997" y="545372"/>
                      <a:pt x="728997" y="545372"/>
                      <a:pt x="728997" y="549855"/>
                    </a:cubicBezTo>
                    <a:cubicBezTo>
                      <a:pt x="728997" y="549855"/>
                      <a:pt x="728997" y="549855"/>
                      <a:pt x="733485" y="554337"/>
                    </a:cubicBezTo>
                    <a:cubicBezTo>
                      <a:pt x="733485" y="554337"/>
                      <a:pt x="733485" y="554337"/>
                      <a:pt x="736478" y="558820"/>
                    </a:cubicBezTo>
                    <a:cubicBezTo>
                      <a:pt x="736478" y="558820"/>
                      <a:pt x="736478" y="558820"/>
                      <a:pt x="739470" y="569279"/>
                    </a:cubicBezTo>
                    <a:cubicBezTo>
                      <a:pt x="739470" y="569279"/>
                      <a:pt x="739470" y="569279"/>
                      <a:pt x="739470" y="572267"/>
                    </a:cubicBezTo>
                    <a:cubicBezTo>
                      <a:pt x="739470" y="572267"/>
                      <a:pt x="739470" y="572267"/>
                      <a:pt x="734981" y="573761"/>
                    </a:cubicBezTo>
                    <a:cubicBezTo>
                      <a:pt x="734981" y="573761"/>
                      <a:pt x="734981" y="573761"/>
                      <a:pt x="731989" y="566290"/>
                    </a:cubicBezTo>
                    <a:cubicBezTo>
                      <a:pt x="731989" y="566290"/>
                      <a:pt x="731989" y="566290"/>
                      <a:pt x="731989" y="573761"/>
                    </a:cubicBezTo>
                    <a:cubicBezTo>
                      <a:pt x="731989" y="573761"/>
                      <a:pt x="731989" y="573761"/>
                      <a:pt x="728997" y="579738"/>
                    </a:cubicBezTo>
                    <a:cubicBezTo>
                      <a:pt x="728997" y="579738"/>
                      <a:pt x="728997" y="579738"/>
                      <a:pt x="724509" y="578244"/>
                    </a:cubicBezTo>
                    <a:cubicBezTo>
                      <a:pt x="724509" y="578244"/>
                      <a:pt x="724509" y="578244"/>
                      <a:pt x="717029" y="570773"/>
                    </a:cubicBezTo>
                    <a:cubicBezTo>
                      <a:pt x="717029" y="570773"/>
                      <a:pt x="717029" y="570773"/>
                      <a:pt x="709548" y="561808"/>
                    </a:cubicBezTo>
                    <a:cubicBezTo>
                      <a:pt x="709548" y="561808"/>
                      <a:pt x="709548" y="561808"/>
                      <a:pt x="703564" y="564796"/>
                    </a:cubicBezTo>
                    <a:cubicBezTo>
                      <a:pt x="703564" y="564796"/>
                      <a:pt x="703564" y="564796"/>
                      <a:pt x="699076" y="564796"/>
                    </a:cubicBezTo>
                    <a:cubicBezTo>
                      <a:pt x="699076" y="564796"/>
                      <a:pt x="699076" y="564796"/>
                      <a:pt x="702068" y="555831"/>
                    </a:cubicBezTo>
                    <a:cubicBezTo>
                      <a:pt x="702068" y="555831"/>
                      <a:pt x="702068" y="555831"/>
                      <a:pt x="709548" y="554337"/>
                    </a:cubicBezTo>
                    <a:cubicBezTo>
                      <a:pt x="709548" y="554337"/>
                      <a:pt x="709548" y="554337"/>
                      <a:pt x="706556" y="545372"/>
                    </a:cubicBezTo>
                    <a:cubicBezTo>
                      <a:pt x="706556" y="545372"/>
                      <a:pt x="706556" y="545372"/>
                      <a:pt x="697580" y="549855"/>
                    </a:cubicBezTo>
                    <a:cubicBezTo>
                      <a:pt x="697580" y="549855"/>
                      <a:pt x="697580" y="549855"/>
                      <a:pt x="700572" y="540890"/>
                    </a:cubicBezTo>
                    <a:cubicBezTo>
                      <a:pt x="700572" y="540890"/>
                      <a:pt x="700572" y="540890"/>
                      <a:pt x="696084" y="534913"/>
                    </a:cubicBezTo>
                    <a:cubicBezTo>
                      <a:pt x="696084" y="534913"/>
                      <a:pt x="696084" y="534913"/>
                      <a:pt x="694588" y="530430"/>
                    </a:cubicBezTo>
                    <a:cubicBezTo>
                      <a:pt x="694588" y="530430"/>
                      <a:pt x="694588" y="530430"/>
                      <a:pt x="694588" y="525948"/>
                    </a:cubicBezTo>
                    <a:cubicBezTo>
                      <a:pt x="694588" y="525948"/>
                      <a:pt x="694588" y="525948"/>
                      <a:pt x="700572" y="516983"/>
                    </a:cubicBezTo>
                    <a:cubicBezTo>
                      <a:pt x="700572" y="516983"/>
                      <a:pt x="700572" y="516983"/>
                      <a:pt x="693091" y="516983"/>
                    </a:cubicBezTo>
                    <a:cubicBezTo>
                      <a:pt x="693091" y="516983"/>
                      <a:pt x="693091" y="516983"/>
                      <a:pt x="690099" y="519971"/>
                    </a:cubicBezTo>
                    <a:cubicBezTo>
                      <a:pt x="690099" y="519971"/>
                      <a:pt x="690099" y="519971"/>
                      <a:pt x="690099" y="522959"/>
                    </a:cubicBezTo>
                    <a:cubicBezTo>
                      <a:pt x="690099" y="522959"/>
                      <a:pt x="690099" y="522959"/>
                      <a:pt x="690099" y="531925"/>
                    </a:cubicBezTo>
                    <a:cubicBezTo>
                      <a:pt x="690099" y="531925"/>
                      <a:pt x="690099" y="531925"/>
                      <a:pt x="685611" y="534913"/>
                    </a:cubicBezTo>
                    <a:cubicBezTo>
                      <a:pt x="685611" y="534913"/>
                      <a:pt x="685611" y="534913"/>
                      <a:pt x="682619" y="537901"/>
                    </a:cubicBezTo>
                    <a:cubicBezTo>
                      <a:pt x="682619" y="537901"/>
                      <a:pt x="682619" y="534913"/>
                      <a:pt x="682619" y="533419"/>
                    </a:cubicBezTo>
                    <a:cubicBezTo>
                      <a:pt x="682619" y="531925"/>
                      <a:pt x="681123" y="527442"/>
                      <a:pt x="681123" y="527442"/>
                    </a:cubicBezTo>
                    <a:cubicBezTo>
                      <a:pt x="681123" y="527442"/>
                      <a:pt x="679627" y="522959"/>
                      <a:pt x="679627" y="519971"/>
                    </a:cubicBezTo>
                    <a:cubicBezTo>
                      <a:pt x="679627" y="518477"/>
                      <a:pt x="678131" y="515489"/>
                      <a:pt x="678131" y="515489"/>
                    </a:cubicBezTo>
                    <a:cubicBezTo>
                      <a:pt x="678131" y="515489"/>
                      <a:pt x="676635" y="512500"/>
                      <a:pt x="676635" y="511006"/>
                    </a:cubicBezTo>
                    <a:cubicBezTo>
                      <a:pt x="676635" y="508018"/>
                      <a:pt x="676635" y="506524"/>
                      <a:pt x="676635" y="506524"/>
                    </a:cubicBezTo>
                    <a:cubicBezTo>
                      <a:pt x="676635" y="506524"/>
                      <a:pt x="678131" y="503535"/>
                      <a:pt x="681123" y="503535"/>
                    </a:cubicBezTo>
                    <a:cubicBezTo>
                      <a:pt x="682619" y="502041"/>
                      <a:pt x="684115" y="499053"/>
                      <a:pt x="684115" y="499053"/>
                    </a:cubicBezTo>
                    <a:cubicBezTo>
                      <a:pt x="684115" y="499053"/>
                      <a:pt x="684115" y="499053"/>
                      <a:pt x="690099" y="493076"/>
                    </a:cubicBezTo>
                    <a:cubicBezTo>
                      <a:pt x="690099" y="493076"/>
                      <a:pt x="690099" y="493076"/>
                      <a:pt x="684115" y="482617"/>
                    </a:cubicBezTo>
                    <a:cubicBezTo>
                      <a:pt x="684115" y="482617"/>
                      <a:pt x="684115" y="482617"/>
                      <a:pt x="681123" y="484111"/>
                    </a:cubicBezTo>
                    <a:cubicBezTo>
                      <a:pt x="681123" y="484111"/>
                      <a:pt x="681123" y="484111"/>
                      <a:pt x="678131" y="491582"/>
                    </a:cubicBezTo>
                    <a:cubicBezTo>
                      <a:pt x="678131" y="491582"/>
                      <a:pt x="678131" y="491582"/>
                      <a:pt x="672146" y="499053"/>
                    </a:cubicBezTo>
                    <a:cubicBezTo>
                      <a:pt x="672146" y="499053"/>
                      <a:pt x="672146" y="499053"/>
                      <a:pt x="667658" y="502041"/>
                    </a:cubicBezTo>
                    <a:cubicBezTo>
                      <a:pt x="667658" y="502041"/>
                      <a:pt x="667658" y="502041"/>
                      <a:pt x="666162" y="505029"/>
                    </a:cubicBezTo>
                    <a:cubicBezTo>
                      <a:pt x="666162" y="505029"/>
                      <a:pt x="666162" y="505029"/>
                      <a:pt x="669154" y="516983"/>
                    </a:cubicBezTo>
                    <a:cubicBezTo>
                      <a:pt x="669154" y="516983"/>
                      <a:pt x="669154" y="516983"/>
                      <a:pt x="675139" y="533419"/>
                    </a:cubicBezTo>
                    <a:cubicBezTo>
                      <a:pt x="675139" y="533419"/>
                      <a:pt x="675139" y="533419"/>
                      <a:pt x="669154" y="531925"/>
                    </a:cubicBezTo>
                    <a:cubicBezTo>
                      <a:pt x="669154" y="531925"/>
                      <a:pt x="669154" y="531925"/>
                      <a:pt x="660178" y="513994"/>
                    </a:cubicBezTo>
                    <a:cubicBezTo>
                      <a:pt x="660178" y="513994"/>
                      <a:pt x="660178" y="513994"/>
                      <a:pt x="649705" y="499053"/>
                    </a:cubicBezTo>
                    <a:cubicBezTo>
                      <a:pt x="649705" y="499053"/>
                      <a:pt x="649705" y="499053"/>
                      <a:pt x="646713" y="508018"/>
                    </a:cubicBezTo>
                    <a:cubicBezTo>
                      <a:pt x="646713" y="508018"/>
                      <a:pt x="646713" y="508018"/>
                      <a:pt x="643721" y="506524"/>
                    </a:cubicBezTo>
                    <a:cubicBezTo>
                      <a:pt x="643721" y="506524"/>
                      <a:pt x="643721" y="506524"/>
                      <a:pt x="639233" y="496064"/>
                    </a:cubicBezTo>
                    <a:cubicBezTo>
                      <a:pt x="639233" y="496064"/>
                      <a:pt x="639233" y="496064"/>
                      <a:pt x="633249" y="491582"/>
                    </a:cubicBezTo>
                    <a:cubicBezTo>
                      <a:pt x="633249" y="491582"/>
                      <a:pt x="633249" y="491582"/>
                      <a:pt x="618288" y="475146"/>
                    </a:cubicBezTo>
                    <a:cubicBezTo>
                      <a:pt x="618288" y="475146"/>
                      <a:pt x="618288" y="475146"/>
                      <a:pt x="618288" y="464687"/>
                    </a:cubicBezTo>
                    <a:cubicBezTo>
                      <a:pt x="618288" y="464687"/>
                      <a:pt x="618288" y="464687"/>
                      <a:pt x="615296" y="470664"/>
                    </a:cubicBezTo>
                    <a:cubicBezTo>
                      <a:pt x="615296" y="470664"/>
                      <a:pt x="615296" y="470664"/>
                      <a:pt x="607815" y="467675"/>
                    </a:cubicBezTo>
                    <a:cubicBezTo>
                      <a:pt x="607815" y="467675"/>
                      <a:pt x="607815" y="467675"/>
                      <a:pt x="591358" y="452734"/>
                    </a:cubicBezTo>
                    <a:cubicBezTo>
                      <a:pt x="591358" y="452734"/>
                      <a:pt x="591358" y="452734"/>
                      <a:pt x="580886" y="440780"/>
                    </a:cubicBezTo>
                    <a:cubicBezTo>
                      <a:pt x="580886" y="440780"/>
                      <a:pt x="580886" y="440780"/>
                      <a:pt x="574902" y="442274"/>
                    </a:cubicBezTo>
                    <a:cubicBezTo>
                      <a:pt x="574902" y="442274"/>
                      <a:pt x="574902" y="442274"/>
                      <a:pt x="561437" y="439286"/>
                    </a:cubicBezTo>
                    <a:cubicBezTo>
                      <a:pt x="561437" y="439286"/>
                      <a:pt x="561437" y="439286"/>
                      <a:pt x="552461" y="430321"/>
                    </a:cubicBezTo>
                    <a:cubicBezTo>
                      <a:pt x="552461" y="430321"/>
                      <a:pt x="552461" y="430321"/>
                      <a:pt x="552461" y="419862"/>
                    </a:cubicBezTo>
                    <a:cubicBezTo>
                      <a:pt x="552461" y="419862"/>
                      <a:pt x="552461" y="419862"/>
                      <a:pt x="547972" y="422850"/>
                    </a:cubicBezTo>
                    <a:cubicBezTo>
                      <a:pt x="547972" y="422850"/>
                      <a:pt x="547972" y="422850"/>
                      <a:pt x="530020" y="422850"/>
                    </a:cubicBezTo>
                    <a:cubicBezTo>
                      <a:pt x="530020" y="422850"/>
                      <a:pt x="530020" y="422850"/>
                      <a:pt x="521043" y="421356"/>
                    </a:cubicBezTo>
                    <a:cubicBezTo>
                      <a:pt x="521043" y="421356"/>
                      <a:pt x="521043" y="421356"/>
                      <a:pt x="510571" y="418368"/>
                    </a:cubicBezTo>
                    <a:cubicBezTo>
                      <a:pt x="510571" y="418368"/>
                      <a:pt x="510571" y="418368"/>
                      <a:pt x="491122" y="416873"/>
                    </a:cubicBezTo>
                    <a:cubicBezTo>
                      <a:pt x="491122" y="416873"/>
                      <a:pt x="491122" y="416873"/>
                      <a:pt x="471673" y="421356"/>
                    </a:cubicBezTo>
                    <a:cubicBezTo>
                      <a:pt x="471673" y="421356"/>
                      <a:pt x="471673" y="421356"/>
                      <a:pt x="458208" y="424344"/>
                    </a:cubicBezTo>
                    <a:cubicBezTo>
                      <a:pt x="458208" y="424344"/>
                      <a:pt x="458208" y="424344"/>
                      <a:pt x="461200" y="412391"/>
                    </a:cubicBezTo>
                    <a:cubicBezTo>
                      <a:pt x="461200" y="412391"/>
                      <a:pt x="461200" y="412391"/>
                      <a:pt x="456712" y="415379"/>
                    </a:cubicBezTo>
                    <a:cubicBezTo>
                      <a:pt x="456712" y="415379"/>
                      <a:pt x="456712" y="415379"/>
                      <a:pt x="449232" y="410897"/>
                    </a:cubicBezTo>
                    <a:cubicBezTo>
                      <a:pt x="449232" y="410897"/>
                      <a:pt x="449232" y="410897"/>
                      <a:pt x="443247" y="407908"/>
                    </a:cubicBezTo>
                    <a:cubicBezTo>
                      <a:pt x="443247" y="407908"/>
                      <a:pt x="443247" y="407908"/>
                      <a:pt x="437263" y="407908"/>
                    </a:cubicBezTo>
                    <a:cubicBezTo>
                      <a:pt x="437263" y="407908"/>
                      <a:pt x="437263" y="407908"/>
                      <a:pt x="432775" y="407908"/>
                    </a:cubicBezTo>
                    <a:cubicBezTo>
                      <a:pt x="432775" y="407908"/>
                      <a:pt x="432775" y="407908"/>
                      <a:pt x="425294" y="412391"/>
                    </a:cubicBezTo>
                    <a:cubicBezTo>
                      <a:pt x="425294" y="412391"/>
                      <a:pt x="425294" y="412391"/>
                      <a:pt x="419310" y="415379"/>
                    </a:cubicBezTo>
                    <a:cubicBezTo>
                      <a:pt x="419310" y="415379"/>
                      <a:pt x="419310" y="415379"/>
                      <a:pt x="413326" y="422850"/>
                    </a:cubicBezTo>
                    <a:cubicBezTo>
                      <a:pt x="413326" y="422850"/>
                      <a:pt x="413326" y="422850"/>
                      <a:pt x="410334" y="425838"/>
                    </a:cubicBezTo>
                    <a:cubicBezTo>
                      <a:pt x="410334" y="425838"/>
                      <a:pt x="410334" y="425838"/>
                      <a:pt x="402853" y="424344"/>
                    </a:cubicBezTo>
                    <a:cubicBezTo>
                      <a:pt x="402853" y="424344"/>
                      <a:pt x="402853" y="424344"/>
                      <a:pt x="410334" y="418368"/>
                    </a:cubicBezTo>
                    <a:cubicBezTo>
                      <a:pt x="410334" y="418368"/>
                      <a:pt x="410334" y="418368"/>
                      <a:pt x="419310" y="409403"/>
                    </a:cubicBezTo>
                    <a:cubicBezTo>
                      <a:pt x="419310" y="409403"/>
                      <a:pt x="419310" y="409403"/>
                      <a:pt x="425294" y="403426"/>
                    </a:cubicBezTo>
                    <a:cubicBezTo>
                      <a:pt x="425294" y="403426"/>
                      <a:pt x="425294" y="403426"/>
                      <a:pt x="429783" y="397449"/>
                    </a:cubicBezTo>
                    <a:cubicBezTo>
                      <a:pt x="429783" y="397449"/>
                      <a:pt x="429783" y="397449"/>
                      <a:pt x="426791" y="397449"/>
                    </a:cubicBezTo>
                    <a:cubicBezTo>
                      <a:pt x="426791" y="397449"/>
                      <a:pt x="426791" y="397449"/>
                      <a:pt x="420806" y="394461"/>
                    </a:cubicBezTo>
                    <a:cubicBezTo>
                      <a:pt x="420806" y="394461"/>
                      <a:pt x="420806" y="394461"/>
                      <a:pt x="420806" y="384002"/>
                    </a:cubicBezTo>
                    <a:cubicBezTo>
                      <a:pt x="420806" y="384002"/>
                      <a:pt x="420806" y="384002"/>
                      <a:pt x="414822" y="388484"/>
                    </a:cubicBezTo>
                    <a:cubicBezTo>
                      <a:pt x="414822" y="388484"/>
                      <a:pt x="414822" y="388484"/>
                      <a:pt x="413326" y="389978"/>
                    </a:cubicBezTo>
                    <a:cubicBezTo>
                      <a:pt x="413326" y="389978"/>
                      <a:pt x="413326" y="389978"/>
                      <a:pt x="402853" y="389978"/>
                    </a:cubicBezTo>
                    <a:cubicBezTo>
                      <a:pt x="402853" y="389978"/>
                      <a:pt x="402853" y="389978"/>
                      <a:pt x="393877" y="388484"/>
                    </a:cubicBezTo>
                    <a:cubicBezTo>
                      <a:pt x="393877" y="388484"/>
                      <a:pt x="393877" y="388484"/>
                      <a:pt x="389389" y="392967"/>
                    </a:cubicBezTo>
                    <a:cubicBezTo>
                      <a:pt x="389389" y="392967"/>
                      <a:pt x="389389" y="392967"/>
                      <a:pt x="386397" y="401932"/>
                    </a:cubicBezTo>
                    <a:cubicBezTo>
                      <a:pt x="386397" y="401932"/>
                      <a:pt x="386397" y="401932"/>
                      <a:pt x="392381" y="409403"/>
                    </a:cubicBezTo>
                    <a:cubicBezTo>
                      <a:pt x="392381" y="409403"/>
                      <a:pt x="392381" y="409403"/>
                      <a:pt x="389389" y="421356"/>
                    </a:cubicBezTo>
                    <a:cubicBezTo>
                      <a:pt x="389389" y="421356"/>
                      <a:pt x="389389" y="421356"/>
                      <a:pt x="381908" y="428827"/>
                    </a:cubicBezTo>
                    <a:cubicBezTo>
                      <a:pt x="381908" y="428827"/>
                      <a:pt x="381908" y="428827"/>
                      <a:pt x="374428" y="428827"/>
                    </a:cubicBezTo>
                    <a:cubicBezTo>
                      <a:pt x="374428" y="428827"/>
                      <a:pt x="374428" y="428827"/>
                      <a:pt x="365452" y="428827"/>
                    </a:cubicBezTo>
                    <a:cubicBezTo>
                      <a:pt x="365452" y="428827"/>
                      <a:pt x="365452" y="428827"/>
                      <a:pt x="362459" y="439286"/>
                    </a:cubicBezTo>
                    <a:cubicBezTo>
                      <a:pt x="362459" y="439286"/>
                      <a:pt x="362459" y="439286"/>
                      <a:pt x="350491" y="443769"/>
                    </a:cubicBezTo>
                    <a:cubicBezTo>
                      <a:pt x="350491" y="443769"/>
                      <a:pt x="350491" y="443769"/>
                      <a:pt x="348995" y="446757"/>
                    </a:cubicBezTo>
                    <a:cubicBezTo>
                      <a:pt x="348995" y="446757"/>
                      <a:pt x="348995" y="446757"/>
                      <a:pt x="338522" y="454228"/>
                    </a:cubicBezTo>
                    <a:cubicBezTo>
                      <a:pt x="338522" y="454228"/>
                      <a:pt x="338522" y="454228"/>
                      <a:pt x="328050" y="457216"/>
                    </a:cubicBezTo>
                    <a:cubicBezTo>
                      <a:pt x="328050" y="457216"/>
                      <a:pt x="328050" y="457216"/>
                      <a:pt x="322065" y="458710"/>
                    </a:cubicBezTo>
                    <a:cubicBezTo>
                      <a:pt x="322065" y="458710"/>
                      <a:pt x="322065" y="458710"/>
                      <a:pt x="319073" y="454228"/>
                    </a:cubicBezTo>
                    <a:cubicBezTo>
                      <a:pt x="319073" y="454228"/>
                      <a:pt x="319073" y="454228"/>
                      <a:pt x="317577" y="451239"/>
                    </a:cubicBezTo>
                    <a:cubicBezTo>
                      <a:pt x="317577" y="451239"/>
                      <a:pt x="317577" y="451239"/>
                      <a:pt x="325058" y="448251"/>
                    </a:cubicBezTo>
                    <a:cubicBezTo>
                      <a:pt x="325058" y="448251"/>
                      <a:pt x="325058" y="448251"/>
                      <a:pt x="331042" y="440780"/>
                    </a:cubicBezTo>
                    <a:cubicBezTo>
                      <a:pt x="331042" y="440780"/>
                      <a:pt x="331042" y="440780"/>
                      <a:pt x="323561" y="440780"/>
                    </a:cubicBezTo>
                    <a:cubicBezTo>
                      <a:pt x="323561" y="440780"/>
                      <a:pt x="323561" y="440780"/>
                      <a:pt x="320569" y="436298"/>
                    </a:cubicBezTo>
                    <a:cubicBezTo>
                      <a:pt x="320569" y="436298"/>
                      <a:pt x="320569" y="436298"/>
                      <a:pt x="328050" y="425838"/>
                    </a:cubicBezTo>
                    <a:cubicBezTo>
                      <a:pt x="328050" y="425838"/>
                      <a:pt x="328050" y="425838"/>
                      <a:pt x="331042" y="415379"/>
                    </a:cubicBezTo>
                    <a:cubicBezTo>
                      <a:pt x="331042" y="415379"/>
                      <a:pt x="331042" y="415379"/>
                      <a:pt x="335530" y="400438"/>
                    </a:cubicBezTo>
                    <a:cubicBezTo>
                      <a:pt x="335530" y="400438"/>
                      <a:pt x="335530" y="400438"/>
                      <a:pt x="343010" y="391473"/>
                    </a:cubicBezTo>
                    <a:cubicBezTo>
                      <a:pt x="343010" y="391473"/>
                      <a:pt x="343010" y="391473"/>
                      <a:pt x="369940" y="394461"/>
                    </a:cubicBezTo>
                    <a:cubicBezTo>
                      <a:pt x="369940" y="394461"/>
                      <a:pt x="369940" y="394461"/>
                      <a:pt x="365452" y="388484"/>
                    </a:cubicBezTo>
                    <a:cubicBezTo>
                      <a:pt x="365452" y="388484"/>
                      <a:pt x="365452" y="388484"/>
                      <a:pt x="357971" y="386990"/>
                    </a:cubicBezTo>
                    <a:cubicBezTo>
                      <a:pt x="357971" y="386990"/>
                      <a:pt x="357971" y="386990"/>
                      <a:pt x="344507" y="381013"/>
                    </a:cubicBezTo>
                    <a:cubicBezTo>
                      <a:pt x="344507" y="381013"/>
                      <a:pt x="344507" y="381013"/>
                      <a:pt x="334034" y="385496"/>
                    </a:cubicBezTo>
                    <a:cubicBezTo>
                      <a:pt x="334034" y="385496"/>
                      <a:pt x="334034" y="385496"/>
                      <a:pt x="325058" y="392967"/>
                    </a:cubicBezTo>
                    <a:cubicBezTo>
                      <a:pt x="325058" y="392967"/>
                      <a:pt x="325058" y="392967"/>
                      <a:pt x="316081" y="400438"/>
                    </a:cubicBezTo>
                    <a:cubicBezTo>
                      <a:pt x="316081" y="400438"/>
                      <a:pt x="316081" y="400438"/>
                      <a:pt x="311593" y="409403"/>
                    </a:cubicBezTo>
                    <a:cubicBezTo>
                      <a:pt x="311593" y="409403"/>
                      <a:pt x="311593" y="409403"/>
                      <a:pt x="310097" y="416873"/>
                    </a:cubicBezTo>
                    <a:cubicBezTo>
                      <a:pt x="310097" y="416873"/>
                      <a:pt x="310097" y="416873"/>
                      <a:pt x="304113" y="416873"/>
                    </a:cubicBezTo>
                    <a:cubicBezTo>
                      <a:pt x="304113" y="416873"/>
                      <a:pt x="304113" y="416873"/>
                      <a:pt x="304113" y="419862"/>
                    </a:cubicBezTo>
                    <a:cubicBezTo>
                      <a:pt x="304113" y="419862"/>
                      <a:pt x="304113" y="419862"/>
                      <a:pt x="307105" y="425838"/>
                    </a:cubicBezTo>
                    <a:cubicBezTo>
                      <a:pt x="307105" y="425838"/>
                      <a:pt x="307105" y="425838"/>
                      <a:pt x="305609" y="430321"/>
                    </a:cubicBezTo>
                    <a:cubicBezTo>
                      <a:pt x="305609" y="430321"/>
                      <a:pt x="305609" y="430321"/>
                      <a:pt x="301120" y="434803"/>
                    </a:cubicBezTo>
                    <a:cubicBezTo>
                      <a:pt x="301120" y="434803"/>
                      <a:pt x="301120" y="434803"/>
                      <a:pt x="290648" y="440780"/>
                    </a:cubicBezTo>
                    <a:cubicBezTo>
                      <a:pt x="290648" y="440780"/>
                      <a:pt x="290648" y="440780"/>
                      <a:pt x="284664" y="445263"/>
                    </a:cubicBezTo>
                    <a:cubicBezTo>
                      <a:pt x="284664" y="445263"/>
                      <a:pt x="284664" y="445263"/>
                      <a:pt x="277183" y="452734"/>
                    </a:cubicBezTo>
                    <a:cubicBezTo>
                      <a:pt x="277183" y="452734"/>
                      <a:pt x="277183" y="452734"/>
                      <a:pt x="275687" y="460204"/>
                    </a:cubicBezTo>
                    <a:cubicBezTo>
                      <a:pt x="275687" y="460204"/>
                      <a:pt x="275687" y="460204"/>
                      <a:pt x="286160" y="463193"/>
                    </a:cubicBezTo>
                    <a:cubicBezTo>
                      <a:pt x="286160" y="463193"/>
                      <a:pt x="286160" y="463193"/>
                      <a:pt x="287656" y="473652"/>
                    </a:cubicBezTo>
                    <a:cubicBezTo>
                      <a:pt x="287656" y="473652"/>
                      <a:pt x="287656" y="473652"/>
                      <a:pt x="283168" y="479629"/>
                    </a:cubicBezTo>
                    <a:cubicBezTo>
                      <a:pt x="283168" y="479629"/>
                      <a:pt x="283168" y="479629"/>
                      <a:pt x="275687" y="484111"/>
                    </a:cubicBezTo>
                    <a:cubicBezTo>
                      <a:pt x="275687" y="484111"/>
                      <a:pt x="275687" y="484111"/>
                      <a:pt x="266711" y="496064"/>
                    </a:cubicBezTo>
                    <a:cubicBezTo>
                      <a:pt x="266711" y="496064"/>
                      <a:pt x="266711" y="496064"/>
                      <a:pt x="253246" y="505029"/>
                    </a:cubicBezTo>
                    <a:cubicBezTo>
                      <a:pt x="253246" y="505029"/>
                      <a:pt x="253246" y="505029"/>
                      <a:pt x="226317" y="518477"/>
                    </a:cubicBezTo>
                    <a:cubicBezTo>
                      <a:pt x="226317" y="518477"/>
                      <a:pt x="226317" y="518477"/>
                      <a:pt x="224821" y="530430"/>
                    </a:cubicBezTo>
                    <a:cubicBezTo>
                      <a:pt x="224821" y="530430"/>
                      <a:pt x="224821" y="530430"/>
                      <a:pt x="214348" y="534913"/>
                    </a:cubicBezTo>
                    <a:cubicBezTo>
                      <a:pt x="214348" y="534913"/>
                      <a:pt x="214348" y="534913"/>
                      <a:pt x="203876" y="540890"/>
                    </a:cubicBezTo>
                    <a:cubicBezTo>
                      <a:pt x="203876" y="540890"/>
                      <a:pt x="203876" y="540890"/>
                      <a:pt x="190411" y="545372"/>
                    </a:cubicBezTo>
                    <a:cubicBezTo>
                      <a:pt x="190411" y="545372"/>
                      <a:pt x="190411" y="545372"/>
                      <a:pt x="185923" y="548360"/>
                    </a:cubicBezTo>
                    <a:cubicBezTo>
                      <a:pt x="185923" y="548360"/>
                      <a:pt x="185923" y="548360"/>
                      <a:pt x="179939" y="552843"/>
                    </a:cubicBezTo>
                    <a:cubicBezTo>
                      <a:pt x="179939" y="552843"/>
                      <a:pt x="179939" y="552843"/>
                      <a:pt x="175450" y="557325"/>
                    </a:cubicBezTo>
                    <a:cubicBezTo>
                      <a:pt x="175450" y="557325"/>
                      <a:pt x="175450" y="557325"/>
                      <a:pt x="172458" y="566290"/>
                    </a:cubicBezTo>
                    <a:cubicBezTo>
                      <a:pt x="172458" y="566290"/>
                      <a:pt x="172458" y="566290"/>
                      <a:pt x="164978" y="567785"/>
                    </a:cubicBezTo>
                    <a:cubicBezTo>
                      <a:pt x="164978" y="567785"/>
                      <a:pt x="164978" y="567785"/>
                      <a:pt x="154505" y="570773"/>
                    </a:cubicBezTo>
                    <a:cubicBezTo>
                      <a:pt x="154505" y="570773"/>
                      <a:pt x="154505" y="570773"/>
                      <a:pt x="147025" y="570773"/>
                    </a:cubicBezTo>
                    <a:cubicBezTo>
                      <a:pt x="147025" y="570773"/>
                      <a:pt x="147025" y="570773"/>
                      <a:pt x="139545" y="573761"/>
                    </a:cubicBezTo>
                    <a:cubicBezTo>
                      <a:pt x="139545" y="573761"/>
                      <a:pt x="139545" y="573761"/>
                      <a:pt x="129072" y="579738"/>
                    </a:cubicBezTo>
                    <a:cubicBezTo>
                      <a:pt x="129072" y="579738"/>
                      <a:pt x="129072" y="579738"/>
                      <a:pt x="132064" y="587209"/>
                    </a:cubicBezTo>
                    <a:cubicBezTo>
                      <a:pt x="132064" y="587209"/>
                      <a:pt x="132064" y="587209"/>
                      <a:pt x="129072" y="588703"/>
                    </a:cubicBezTo>
                    <a:cubicBezTo>
                      <a:pt x="129072" y="588703"/>
                      <a:pt x="129072" y="588703"/>
                      <a:pt x="121592" y="584220"/>
                    </a:cubicBezTo>
                    <a:cubicBezTo>
                      <a:pt x="121592" y="584220"/>
                      <a:pt x="121592" y="584220"/>
                      <a:pt x="114111" y="581232"/>
                    </a:cubicBezTo>
                    <a:cubicBezTo>
                      <a:pt x="114111" y="581232"/>
                      <a:pt x="114111" y="581232"/>
                      <a:pt x="108127" y="572267"/>
                    </a:cubicBezTo>
                    <a:cubicBezTo>
                      <a:pt x="108127" y="572267"/>
                      <a:pt x="108127" y="572267"/>
                      <a:pt x="106631" y="575255"/>
                    </a:cubicBezTo>
                    <a:cubicBezTo>
                      <a:pt x="106631" y="575255"/>
                      <a:pt x="106631" y="575255"/>
                      <a:pt x="106631" y="587209"/>
                    </a:cubicBezTo>
                    <a:cubicBezTo>
                      <a:pt x="106631" y="587209"/>
                      <a:pt x="106631" y="587209"/>
                      <a:pt x="97655" y="587209"/>
                    </a:cubicBezTo>
                    <a:cubicBezTo>
                      <a:pt x="97655" y="587209"/>
                      <a:pt x="97655" y="587209"/>
                      <a:pt x="97655" y="591691"/>
                    </a:cubicBezTo>
                    <a:cubicBezTo>
                      <a:pt x="97655" y="591691"/>
                      <a:pt x="97655" y="591691"/>
                      <a:pt x="88678" y="591691"/>
                    </a:cubicBezTo>
                    <a:cubicBezTo>
                      <a:pt x="88678" y="591691"/>
                      <a:pt x="88678" y="591691"/>
                      <a:pt x="88678" y="590197"/>
                    </a:cubicBezTo>
                    <a:cubicBezTo>
                      <a:pt x="88678" y="588703"/>
                      <a:pt x="84190" y="588703"/>
                      <a:pt x="84190" y="588703"/>
                    </a:cubicBezTo>
                    <a:cubicBezTo>
                      <a:pt x="84190" y="588703"/>
                      <a:pt x="84190" y="588703"/>
                      <a:pt x="78206" y="588703"/>
                    </a:cubicBezTo>
                    <a:cubicBezTo>
                      <a:pt x="78206" y="588703"/>
                      <a:pt x="78206" y="588703"/>
                      <a:pt x="70725" y="590197"/>
                    </a:cubicBezTo>
                    <a:cubicBezTo>
                      <a:pt x="70725" y="590197"/>
                      <a:pt x="70725" y="590197"/>
                      <a:pt x="61749" y="599162"/>
                    </a:cubicBezTo>
                    <a:cubicBezTo>
                      <a:pt x="61749" y="599162"/>
                      <a:pt x="61749" y="599162"/>
                      <a:pt x="45292" y="599162"/>
                    </a:cubicBezTo>
                    <a:cubicBezTo>
                      <a:pt x="45292" y="599162"/>
                      <a:pt x="45292" y="599162"/>
                      <a:pt x="30331" y="599162"/>
                    </a:cubicBezTo>
                    <a:cubicBezTo>
                      <a:pt x="30331" y="599162"/>
                      <a:pt x="30331" y="599162"/>
                      <a:pt x="30331" y="593185"/>
                    </a:cubicBezTo>
                    <a:cubicBezTo>
                      <a:pt x="30331" y="593185"/>
                      <a:pt x="30331" y="593185"/>
                      <a:pt x="40804" y="581232"/>
                    </a:cubicBezTo>
                    <a:cubicBezTo>
                      <a:pt x="40804" y="581232"/>
                      <a:pt x="40804" y="581232"/>
                      <a:pt x="58757" y="581232"/>
                    </a:cubicBezTo>
                    <a:cubicBezTo>
                      <a:pt x="58757" y="581232"/>
                      <a:pt x="58757" y="581232"/>
                      <a:pt x="66237" y="581232"/>
                    </a:cubicBezTo>
                    <a:cubicBezTo>
                      <a:pt x="66237" y="581232"/>
                      <a:pt x="66237" y="581232"/>
                      <a:pt x="73717" y="576750"/>
                    </a:cubicBezTo>
                    <a:cubicBezTo>
                      <a:pt x="73717" y="576750"/>
                      <a:pt x="73717" y="576750"/>
                      <a:pt x="84190" y="573761"/>
                    </a:cubicBezTo>
                    <a:cubicBezTo>
                      <a:pt x="84190" y="573761"/>
                      <a:pt x="84190" y="573761"/>
                      <a:pt x="88678" y="570773"/>
                    </a:cubicBezTo>
                    <a:cubicBezTo>
                      <a:pt x="88678" y="570773"/>
                      <a:pt x="88678" y="570773"/>
                      <a:pt x="93166" y="563302"/>
                    </a:cubicBezTo>
                    <a:cubicBezTo>
                      <a:pt x="93166" y="563302"/>
                      <a:pt x="93166" y="563302"/>
                      <a:pt x="102143" y="558820"/>
                    </a:cubicBezTo>
                    <a:cubicBezTo>
                      <a:pt x="102143" y="558820"/>
                      <a:pt x="102143" y="558820"/>
                      <a:pt x="115607" y="557325"/>
                    </a:cubicBezTo>
                    <a:cubicBezTo>
                      <a:pt x="115607" y="557325"/>
                      <a:pt x="115607" y="557325"/>
                      <a:pt x="123088" y="557325"/>
                    </a:cubicBezTo>
                    <a:cubicBezTo>
                      <a:pt x="123088" y="557325"/>
                      <a:pt x="123088" y="557325"/>
                      <a:pt x="129072" y="563302"/>
                    </a:cubicBezTo>
                    <a:cubicBezTo>
                      <a:pt x="129072" y="563302"/>
                      <a:pt x="129072" y="563302"/>
                      <a:pt x="135056" y="558820"/>
                    </a:cubicBezTo>
                    <a:cubicBezTo>
                      <a:pt x="135056" y="558820"/>
                      <a:pt x="135056" y="558820"/>
                      <a:pt x="141041" y="549855"/>
                    </a:cubicBezTo>
                    <a:cubicBezTo>
                      <a:pt x="141041" y="549855"/>
                      <a:pt x="141041" y="549855"/>
                      <a:pt x="148521" y="542384"/>
                    </a:cubicBezTo>
                    <a:cubicBezTo>
                      <a:pt x="148521" y="542384"/>
                      <a:pt x="148521" y="542384"/>
                      <a:pt x="156001" y="537901"/>
                    </a:cubicBezTo>
                    <a:cubicBezTo>
                      <a:pt x="156001" y="537901"/>
                      <a:pt x="156001" y="537901"/>
                      <a:pt x="170962" y="534913"/>
                    </a:cubicBezTo>
                    <a:cubicBezTo>
                      <a:pt x="170962" y="534913"/>
                      <a:pt x="170962" y="534913"/>
                      <a:pt x="176946" y="528936"/>
                    </a:cubicBezTo>
                    <a:cubicBezTo>
                      <a:pt x="176946" y="528936"/>
                      <a:pt x="176946" y="528936"/>
                      <a:pt x="184427" y="521465"/>
                    </a:cubicBezTo>
                    <a:cubicBezTo>
                      <a:pt x="184427" y="521465"/>
                      <a:pt x="184427" y="521465"/>
                      <a:pt x="193403" y="513994"/>
                    </a:cubicBezTo>
                    <a:cubicBezTo>
                      <a:pt x="193403" y="513994"/>
                      <a:pt x="193403" y="513994"/>
                      <a:pt x="200884" y="509512"/>
                    </a:cubicBezTo>
                    <a:cubicBezTo>
                      <a:pt x="200884" y="509512"/>
                      <a:pt x="200884" y="509512"/>
                      <a:pt x="203876" y="500547"/>
                    </a:cubicBezTo>
                    <a:cubicBezTo>
                      <a:pt x="203876" y="500547"/>
                      <a:pt x="203876" y="500547"/>
                      <a:pt x="205372" y="487099"/>
                    </a:cubicBezTo>
                    <a:cubicBezTo>
                      <a:pt x="205372" y="487099"/>
                      <a:pt x="205372" y="487099"/>
                      <a:pt x="208364" y="478134"/>
                    </a:cubicBezTo>
                    <a:cubicBezTo>
                      <a:pt x="208364" y="478134"/>
                      <a:pt x="208364" y="478134"/>
                      <a:pt x="209860" y="475146"/>
                    </a:cubicBezTo>
                    <a:cubicBezTo>
                      <a:pt x="209860" y="475146"/>
                      <a:pt x="209860" y="475146"/>
                      <a:pt x="217340" y="464687"/>
                    </a:cubicBezTo>
                    <a:cubicBezTo>
                      <a:pt x="217340" y="464687"/>
                      <a:pt x="217340" y="464687"/>
                      <a:pt x="212852" y="464687"/>
                    </a:cubicBezTo>
                    <a:cubicBezTo>
                      <a:pt x="212852" y="464687"/>
                      <a:pt x="212852" y="464687"/>
                      <a:pt x="205372" y="466181"/>
                    </a:cubicBezTo>
                    <a:cubicBezTo>
                      <a:pt x="205372" y="466181"/>
                      <a:pt x="205372" y="466181"/>
                      <a:pt x="200884" y="466181"/>
                    </a:cubicBezTo>
                    <a:cubicBezTo>
                      <a:pt x="200884" y="466181"/>
                      <a:pt x="200884" y="466181"/>
                      <a:pt x="193403" y="464687"/>
                    </a:cubicBezTo>
                    <a:cubicBezTo>
                      <a:pt x="193403" y="464687"/>
                      <a:pt x="193403" y="464687"/>
                      <a:pt x="190411" y="461699"/>
                    </a:cubicBezTo>
                    <a:cubicBezTo>
                      <a:pt x="190411" y="461699"/>
                      <a:pt x="190411" y="461699"/>
                      <a:pt x="197891" y="454228"/>
                    </a:cubicBezTo>
                    <a:cubicBezTo>
                      <a:pt x="197891" y="454228"/>
                      <a:pt x="197891" y="454228"/>
                      <a:pt x="190411" y="455722"/>
                    </a:cubicBezTo>
                    <a:cubicBezTo>
                      <a:pt x="190411" y="455722"/>
                      <a:pt x="190411" y="455722"/>
                      <a:pt x="185923" y="460204"/>
                    </a:cubicBezTo>
                    <a:cubicBezTo>
                      <a:pt x="185923" y="460204"/>
                      <a:pt x="185923" y="460204"/>
                      <a:pt x="182931" y="470664"/>
                    </a:cubicBezTo>
                    <a:cubicBezTo>
                      <a:pt x="182931" y="470664"/>
                      <a:pt x="182931" y="470664"/>
                      <a:pt x="178442" y="475146"/>
                    </a:cubicBezTo>
                    <a:cubicBezTo>
                      <a:pt x="178442" y="475146"/>
                      <a:pt x="178442" y="475146"/>
                      <a:pt x="176946" y="470664"/>
                    </a:cubicBezTo>
                    <a:cubicBezTo>
                      <a:pt x="176946" y="470664"/>
                      <a:pt x="176946" y="470664"/>
                      <a:pt x="172458" y="464687"/>
                    </a:cubicBezTo>
                    <a:cubicBezTo>
                      <a:pt x="172458" y="464687"/>
                      <a:pt x="172458" y="464687"/>
                      <a:pt x="164978" y="457216"/>
                    </a:cubicBezTo>
                    <a:cubicBezTo>
                      <a:pt x="164978" y="457216"/>
                      <a:pt x="164978" y="457216"/>
                      <a:pt x="153009" y="449745"/>
                    </a:cubicBezTo>
                    <a:cubicBezTo>
                      <a:pt x="153009" y="449745"/>
                      <a:pt x="153009" y="449745"/>
                      <a:pt x="150017" y="449745"/>
                    </a:cubicBezTo>
                    <a:cubicBezTo>
                      <a:pt x="150017" y="449745"/>
                      <a:pt x="150017" y="449745"/>
                      <a:pt x="139545" y="457216"/>
                    </a:cubicBezTo>
                    <a:cubicBezTo>
                      <a:pt x="139545" y="457216"/>
                      <a:pt x="139545" y="457216"/>
                      <a:pt x="133560" y="457216"/>
                    </a:cubicBezTo>
                    <a:cubicBezTo>
                      <a:pt x="133560" y="457216"/>
                      <a:pt x="133560" y="457216"/>
                      <a:pt x="124584" y="457216"/>
                    </a:cubicBezTo>
                    <a:cubicBezTo>
                      <a:pt x="124584" y="457216"/>
                      <a:pt x="124584" y="457216"/>
                      <a:pt x="126080" y="437792"/>
                    </a:cubicBezTo>
                    <a:cubicBezTo>
                      <a:pt x="126080" y="437792"/>
                      <a:pt x="126080" y="437792"/>
                      <a:pt x="127576" y="431815"/>
                    </a:cubicBezTo>
                    <a:cubicBezTo>
                      <a:pt x="127576" y="431815"/>
                      <a:pt x="127576" y="431815"/>
                      <a:pt x="132064" y="425838"/>
                    </a:cubicBezTo>
                    <a:cubicBezTo>
                      <a:pt x="132064" y="425838"/>
                      <a:pt x="132064" y="425838"/>
                      <a:pt x="132064" y="418368"/>
                    </a:cubicBezTo>
                    <a:cubicBezTo>
                      <a:pt x="132064" y="418368"/>
                      <a:pt x="132064" y="418368"/>
                      <a:pt x="130568" y="406414"/>
                    </a:cubicBezTo>
                    <a:cubicBezTo>
                      <a:pt x="130568" y="406414"/>
                      <a:pt x="130568" y="406414"/>
                      <a:pt x="127576" y="394461"/>
                    </a:cubicBezTo>
                    <a:cubicBezTo>
                      <a:pt x="127576" y="394461"/>
                      <a:pt x="127576" y="394461"/>
                      <a:pt x="124584" y="397449"/>
                    </a:cubicBezTo>
                    <a:cubicBezTo>
                      <a:pt x="124584" y="397449"/>
                      <a:pt x="124584" y="397449"/>
                      <a:pt x="118600" y="403426"/>
                    </a:cubicBezTo>
                    <a:cubicBezTo>
                      <a:pt x="118600" y="403426"/>
                      <a:pt x="118600" y="403426"/>
                      <a:pt x="114111" y="406414"/>
                    </a:cubicBezTo>
                    <a:cubicBezTo>
                      <a:pt x="114111" y="406414"/>
                      <a:pt x="114111" y="406414"/>
                      <a:pt x="109623" y="406414"/>
                    </a:cubicBezTo>
                    <a:cubicBezTo>
                      <a:pt x="109623" y="406414"/>
                      <a:pt x="109623" y="406414"/>
                      <a:pt x="105135" y="401932"/>
                    </a:cubicBezTo>
                    <a:cubicBezTo>
                      <a:pt x="105135" y="401932"/>
                      <a:pt x="105135" y="401932"/>
                      <a:pt x="102143" y="401932"/>
                    </a:cubicBezTo>
                    <a:cubicBezTo>
                      <a:pt x="102143" y="401932"/>
                      <a:pt x="102143" y="401932"/>
                      <a:pt x="96158" y="398943"/>
                    </a:cubicBezTo>
                    <a:cubicBezTo>
                      <a:pt x="96158" y="398943"/>
                      <a:pt x="96158" y="398943"/>
                      <a:pt x="91670" y="394461"/>
                    </a:cubicBezTo>
                    <a:cubicBezTo>
                      <a:pt x="91670" y="394461"/>
                      <a:pt x="91670" y="394461"/>
                      <a:pt x="87182" y="391473"/>
                    </a:cubicBezTo>
                    <a:cubicBezTo>
                      <a:pt x="87182" y="391473"/>
                      <a:pt x="87182" y="391473"/>
                      <a:pt x="82694" y="386990"/>
                    </a:cubicBezTo>
                    <a:cubicBezTo>
                      <a:pt x="82694" y="386990"/>
                      <a:pt x="82694" y="386990"/>
                      <a:pt x="81198" y="382508"/>
                    </a:cubicBezTo>
                    <a:cubicBezTo>
                      <a:pt x="81198" y="382508"/>
                      <a:pt x="81198" y="382508"/>
                      <a:pt x="79702" y="372048"/>
                    </a:cubicBezTo>
                    <a:cubicBezTo>
                      <a:pt x="79702" y="372048"/>
                      <a:pt x="79702" y="372048"/>
                      <a:pt x="85686" y="367566"/>
                    </a:cubicBezTo>
                    <a:cubicBezTo>
                      <a:pt x="85686" y="367566"/>
                      <a:pt x="85686" y="367566"/>
                      <a:pt x="91670" y="367566"/>
                    </a:cubicBezTo>
                    <a:cubicBezTo>
                      <a:pt x="91670" y="367566"/>
                      <a:pt x="91670" y="367566"/>
                      <a:pt x="99151" y="367566"/>
                    </a:cubicBezTo>
                    <a:cubicBezTo>
                      <a:pt x="99151" y="367566"/>
                      <a:pt x="99151" y="367566"/>
                      <a:pt x="106631" y="372048"/>
                    </a:cubicBezTo>
                    <a:cubicBezTo>
                      <a:pt x="106631" y="372048"/>
                      <a:pt x="106631" y="372048"/>
                      <a:pt x="109623" y="364578"/>
                    </a:cubicBezTo>
                    <a:cubicBezTo>
                      <a:pt x="109623" y="364578"/>
                      <a:pt x="109623" y="364578"/>
                      <a:pt x="105135" y="360095"/>
                    </a:cubicBezTo>
                    <a:cubicBezTo>
                      <a:pt x="105135" y="360095"/>
                      <a:pt x="105135" y="360095"/>
                      <a:pt x="103639" y="360095"/>
                    </a:cubicBezTo>
                    <a:cubicBezTo>
                      <a:pt x="103639" y="360095"/>
                      <a:pt x="103639" y="360095"/>
                      <a:pt x="96158" y="360095"/>
                    </a:cubicBezTo>
                    <a:cubicBezTo>
                      <a:pt x="96158" y="360095"/>
                      <a:pt x="96158" y="360095"/>
                      <a:pt x="91670" y="360095"/>
                    </a:cubicBezTo>
                    <a:cubicBezTo>
                      <a:pt x="91670" y="360095"/>
                      <a:pt x="91670" y="360095"/>
                      <a:pt x="82694" y="354118"/>
                    </a:cubicBezTo>
                    <a:cubicBezTo>
                      <a:pt x="82694" y="354118"/>
                      <a:pt x="82694" y="354118"/>
                      <a:pt x="79702" y="348142"/>
                    </a:cubicBezTo>
                    <a:cubicBezTo>
                      <a:pt x="79702" y="348142"/>
                      <a:pt x="79702" y="348142"/>
                      <a:pt x="76710" y="340671"/>
                    </a:cubicBezTo>
                    <a:cubicBezTo>
                      <a:pt x="76710" y="340671"/>
                      <a:pt x="76710" y="340671"/>
                      <a:pt x="73717" y="333200"/>
                    </a:cubicBezTo>
                    <a:cubicBezTo>
                      <a:pt x="73717" y="333200"/>
                      <a:pt x="73717" y="333200"/>
                      <a:pt x="73717" y="330212"/>
                    </a:cubicBezTo>
                    <a:cubicBezTo>
                      <a:pt x="73717" y="330212"/>
                      <a:pt x="73717" y="330212"/>
                      <a:pt x="76710" y="327223"/>
                    </a:cubicBezTo>
                    <a:cubicBezTo>
                      <a:pt x="76710" y="327223"/>
                      <a:pt x="76710" y="327223"/>
                      <a:pt x="81198" y="319752"/>
                    </a:cubicBezTo>
                    <a:cubicBezTo>
                      <a:pt x="81198" y="319752"/>
                      <a:pt x="81198" y="319752"/>
                      <a:pt x="88678" y="310787"/>
                    </a:cubicBezTo>
                    <a:cubicBezTo>
                      <a:pt x="88678" y="310787"/>
                      <a:pt x="88678" y="310787"/>
                      <a:pt x="97655" y="304811"/>
                    </a:cubicBezTo>
                    <a:cubicBezTo>
                      <a:pt x="97655" y="304811"/>
                      <a:pt x="97655" y="304811"/>
                      <a:pt x="103639" y="297340"/>
                    </a:cubicBezTo>
                    <a:cubicBezTo>
                      <a:pt x="103639" y="297340"/>
                      <a:pt x="103639" y="297340"/>
                      <a:pt x="105135" y="289869"/>
                    </a:cubicBezTo>
                    <a:cubicBezTo>
                      <a:pt x="105135" y="289869"/>
                      <a:pt x="105135" y="289869"/>
                      <a:pt x="112615" y="282398"/>
                    </a:cubicBezTo>
                    <a:cubicBezTo>
                      <a:pt x="112615" y="282398"/>
                      <a:pt x="112615" y="282398"/>
                      <a:pt x="118600" y="280904"/>
                    </a:cubicBezTo>
                    <a:cubicBezTo>
                      <a:pt x="118600" y="280904"/>
                      <a:pt x="118600" y="280904"/>
                      <a:pt x="123088" y="283892"/>
                    </a:cubicBezTo>
                    <a:cubicBezTo>
                      <a:pt x="123088" y="283892"/>
                      <a:pt x="123088" y="283892"/>
                      <a:pt x="127576" y="289869"/>
                    </a:cubicBezTo>
                    <a:cubicBezTo>
                      <a:pt x="127576" y="289869"/>
                      <a:pt x="127576" y="289869"/>
                      <a:pt x="130568" y="289869"/>
                    </a:cubicBezTo>
                    <a:cubicBezTo>
                      <a:pt x="130568" y="289869"/>
                      <a:pt x="130568" y="289869"/>
                      <a:pt x="136552" y="289869"/>
                    </a:cubicBezTo>
                    <a:cubicBezTo>
                      <a:pt x="136552" y="289869"/>
                      <a:pt x="136552" y="289869"/>
                      <a:pt x="139545" y="289869"/>
                    </a:cubicBezTo>
                    <a:cubicBezTo>
                      <a:pt x="139545" y="289869"/>
                      <a:pt x="139545" y="289869"/>
                      <a:pt x="144033" y="283892"/>
                    </a:cubicBezTo>
                    <a:cubicBezTo>
                      <a:pt x="144033" y="283892"/>
                      <a:pt x="144033" y="283892"/>
                      <a:pt x="148521" y="283892"/>
                    </a:cubicBezTo>
                    <a:cubicBezTo>
                      <a:pt x="148521" y="283892"/>
                      <a:pt x="148521" y="283892"/>
                      <a:pt x="150017" y="280904"/>
                    </a:cubicBezTo>
                    <a:cubicBezTo>
                      <a:pt x="150017" y="280904"/>
                      <a:pt x="150017" y="280904"/>
                      <a:pt x="153009" y="276422"/>
                    </a:cubicBezTo>
                    <a:cubicBezTo>
                      <a:pt x="153009" y="276422"/>
                      <a:pt x="153009" y="276422"/>
                      <a:pt x="154505" y="280904"/>
                    </a:cubicBezTo>
                    <a:cubicBezTo>
                      <a:pt x="154505" y="280904"/>
                      <a:pt x="154505" y="280904"/>
                      <a:pt x="158994" y="280904"/>
                    </a:cubicBezTo>
                    <a:cubicBezTo>
                      <a:pt x="158994" y="280904"/>
                      <a:pt x="158994" y="280904"/>
                      <a:pt x="161986" y="280904"/>
                    </a:cubicBezTo>
                    <a:cubicBezTo>
                      <a:pt x="161986" y="280904"/>
                      <a:pt x="161986" y="280904"/>
                      <a:pt x="167970" y="280904"/>
                    </a:cubicBezTo>
                    <a:cubicBezTo>
                      <a:pt x="167970" y="280904"/>
                      <a:pt x="167970" y="280904"/>
                      <a:pt x="172458" y="276422"/>
                    </a:cubicBezTo>
                    <a:cubicBezTo>
                      <a:pt x="172458" y="276422"/>
                      <a:pt x="172458" y="276422"/>
                      <a:pt x="176946" y="276422"/>
                    </a:cubicBezTo>
                    <a:cubicBezTo>
                      <a:pt x="176946" y="276422"/>
                      <a:pt x="176946" y="276422"/>
                      <a:pt x="178442" y="265962"/>
                    </a:cubicBezTo>
                    <a:cubicBezTo>
                      <a:pt x="178442" y="265962"/>
                      <a:pt x="178442" y="265962"/>
                      <a:pt x="175450" y="258491"/>
                    </a:cubicBezTo>
                    <a:cubicBezTo>
                      <a:pt x="175450" y="258491"/>
                      <a:pt x="175450" y="258491"/>
                      <a:pt x="172458" y="246538"/>
                    </a:cubicBezTo>
                    <a:cubicBezTo>
                      <a:pt x="172458" y="246538"/>
                      <a:pt x="172458" y="246538"/>
                      <a:pt x="178442" y="246538"/>
                    </a:cubicBezTo>
                    <a:cubicBezTo>
                      <a:pt x="178442" y="246538"/>
                      <a:pt x="178442" y="246538"/>
                      <a:pt x="184427" y="240561"/>
                    </a:cubicBezTo>
                    <a:cubicBezTo>
                      <a:pt x="184427" y="240561"/>
                      <a:pt x="184427" y="240561"/>
                      <a:pt x="182931" y="231596"/>
                    </a:cubicBezTo>
                    <a:cubicBezTo>
                      <a:pt x="182931" y="231596"/>
                      <a:pt x="182931" y="231596"/>
                      <a:pt x="173954" y="230102"/>
                    </a:cubicBezTo>
                    <a:cubicBezTo>
                      <a:pt x="173954" y="230102"/>
                      <a:pt x="173954" y="230102"/>
                      <a:pt x="169466" y="230102"/>
                    </a:cubicBezTo>
                    <a:cubicBezTo>
                      <a:pt x="169466" y="230102"/>
                      <a:pt x="169466" y="230102"/>
                      <a:pt x="164978" y="231596"/>
                    </a:cubicBezTo>
                    <a:cubicBezTo>
                      <a:pt x="164978" y="231596"/>
                      <a:pt x="164978" y="231596"/>
                      <a:pt x="160490" y="234585"/>
                    </a:cubicBezTo>
                    <a:cubicBezTo>
                      <a:pt x="160490" y="234585"/>
                      <a:pt x="160490" y="234585"/>
                      <a:pt x="157497" y="240561"/>
                    </a:cubicBezTo>
                    <a:cubicBezTo>
                      <a:pt x="157497" y="240561"/>
                      <a:pt x="157497" y="240561"/>
                      <a:pt x="153009" y="240561"/>
                    </a:cubicBezTo>
                    <a:cubicBezTo>
                      <a:pt x="153009" y="240561"/>
                      <a:pt x="153009" y="240561"/>
                      <a:pt x="148521" y="231596"/>
                    </a:cubicBezTo>
                    <a:cubicBezTo>
                      <a:pt x="148521" y="231596"/>
                      <a:pt x="148521" y="231596"/>
                      <a:pt x="136552" y="231596"/>
                    </a:cubicBezTo>
                    <a:cubicBezTo>
                      <a:pt x="136552" y="231596"/>
                      <a:pt x="136552" y="231596"/>
                      <a:pt x="123088" y="231596"/>
                    </a:cubicBezTo>
                    <a:cubicBezTo>
                      <a:pt x="123088" y="231596"/>
                      <a:pt x="123088" y="231596"/>
                      <a:pt x="112615" y="228608"/>
                    </a:cubicBezTo>
                    <a:cubicBezTo>
                      <a:pt x="112615" y="228608"/>
                      <a:pt x="112615" y="228608"/>
                      <a:pt x="102143" y="224125"/>
                    </a:cubicBezTo>
                    <a:cubicBezTo>
                      <a:pt x="102143" y="224125"/>
                      <a:pt x="102143" y="224125"/>
                      <a:pt x="96158" y="216654"/>
                    </a:cubicBezTo>
                    <a:cubicBezTo>
                      <a:pt x="96158" y="216654"/>
                      <a:pt x="96158" y="216654"/>
                      <a:pt x="94662" y="201713"/>
                    </a:cubicBezTo>
                    <a:cubicBezTo>
                      <a:pt x="94662" y="201713"/>
                      <a:pt x="94662" y="201713"/>
                      <a:pt x="102143" y="198724"/>
                    </a:cubicBezTo>
                    <a:cubicBezTo>
                      <a:pt x="102143" y="198724"/>
                      <a:pt x="102143" y="198724"/>
                      <a:pt x="106631" y="195736"/>
                    </a:cubicBezTo>
                    <a:cubicBezTo>
                      <a:pt x="106631" y="195736"/>
                      <a:pt x="106631" y="195736"/>
                      <a:pt x="96158" y="191254"/>
                    </a:cubicBezTo>
                    <a:cubicBezTo>
                      <a:pt x="96158" y="191254"/>
                      <a:pt x="96158" y="191254"/>
                      <a:pt x="90174" y="186771"/>
                    </a:cubicBezTo>
                    <a:cubicBezTo>
                      <a:pt x="90174" y="186771"/>
                      <a:pt x="90174" y="186771"/>
                      <a:pt x="82694" y="180794"/>
                    </a:cubicBezTo>
                    <a:cubicBezTo>
                      <a:pt x="82694" y="180794"/>
                      <a:pt x="82694" y="180794"/>
                      <a:pt x="81198" y="177806"/>
                    </a:cubicBezTo>
                    <a:cubicBezTo>
                      <a:pt x="81198" y="177806"/>
                      <a:pt x="81198" y="177806"/>
                      <a:pt x="87182" y="173324"/>
                    </a:cubicBezTo>
                    <a:cubicBezTo>
                      <a:pt x="87182" y="173324"/>
                      <a:pt x="87182" y="173324"/>
                      <a:pt x="91670" y="173324"/>
                    </a:cubicBezTo>
                    <a:cubicBezTo>
                      <a:pt x="91670" y="173324"/>
                      <a:pt x="91670" y="173324"/>
                      <a:pt x="100647" y="171829"/>
                    </a:cubicBezTo>
                    <a:cubicBezTo>
                      <a:pt x="100647" y="171829"/>
                      <a:pt x="100647" y="171829"/>
                      <a:pt x="112615" y="164359"/>
                    </a:cubicBezTo>
                    <a:cubicBezTo>
                      <a:pt x="112615" y="164359"/>
                      <a:pt x="112615" y="164359"/>
                      <a:pt x="114111" y="167347"/>
                    </a:cubicBezTo>
                    <a:cubicBezTo>
                      <a:pt x="114111" y="167347"/>
                      <a:pt x="114111" y="167347"/>
                      <a:pt x="121592" y="164359"/>
                    </a:cubicBezTo>
                    <a:cubicBezTo>
                      <a:pt x="121592" y="164359"/>
                      <a:pt x="121592" y="164359"/>
                      <a:pt x="121592" y="162864"/>
                    </a:cubicBezTo>
                    <a:cubicBezTo>
                      <a:pt x="121592" y="162864"/>
                      <a:pt x="121592" y="162864"/>
                      <a:pt x="126080" y="161370"/>
                    </a:cubicBezTo>
                    <a:cubicBezTo>
                      <a:pt x="126080" y="161370"/>
                      <a:pt x="126080" y="161370"/>
                      <a:pt x="135056" y="159876"/>
                    </a:cubicBezTo>
                    <a:cubicBezTo>
                      <a:pt x="135056" y="159876"/>
                      <a:pt x="135056" y="159876"/>
                      <a:pt x="145529" y="159876"/>
                    </a:cubicBezTo>
                    <a:cubicBezTo>
                      <a:pt x="145529" y="159876"/>
                      <a:pt x="145529" y="159876"/>
                      <a:pt x="150017" y="162864"/>
                    </a:cubicBezTo>
                    <a:cubicBezTo>
                      <a:pt x="150017" y="162864"/>
                      <a:pt x="150017" y="162864"/>
                      <a:pt x="147025" y="170335"/>
                    </a:cubicBezTo>
                    <a:cubicBezTo>
                      <a:pt x="147025" y="170335"/>
                      <a:pt x="147025" y="170335"/>
                      <a:pt x="147025" y="173324"/>
                    </a:cubicBezTo>
                    <a:cubicBezTo>
                      <a:pt x="147025" y="173324"/>
                      <a:pt x="147025" y="173324"/>
                      <a:pt x="151513" y="176312"/>
                    </a:cubicBezTo>
                    <a:cubicBezTo>
                      <a:pt x="151513" y="176312"/>
                      <a:pt x="151513" y="176312"/>
                      <a:pt x="156001" y="180794"/>
                    </a:cubicBezTo>
                    <a:cubicBezTo>
                      <a:pt x="156001" y="180794"/>
                      <a:pt x="156001" y="180794"/>
                      <a:pt x="164978" y="180794"/>
                    </a:cubicBezTo>
                    <a:cubicBezTo>
                      <a:pt x="164978" y="180794"/>
                      <a:pt x="164978" y="180794"/>
                      <a:pt x="176946" y="183783"/>
                    </a:cubicBezTo>
                    <a:cubicBezTo>
                      <a:pt x="176946" y="183783"/>
                      <a:pt x="176946" y="183783"/>
                      <a:pt x="185923" y="179300"/>
                    </a:cubicBezTo>
                    <a:cubicBezTo>
                      <a:pt x="185923" y="179300"/>
                      <a:pt x="185923" y="179300"/>
                      <a:pt x="191907" y="173324"/>
                    </a:cubicBezTo>
                    <a:cubicBezTo>
                      <a:pt x="191907" y="173324"/>
                      <a:pt x="191907" y="173324"/>
                      <a:pt x="199387" y="168841"/>
                    </a:cubicBezTo>
                    <a:cubicBezTo>
                      <a:pt x="199387" y="168841"/>
                      <a:pt x="193403" y="165853"/>
                      <a:pt x="191907" y="165853"/>
                    </a:cubicBezTo>
                    <a:cubicBezTo>
                      <a:pt x="188915" y="165853"/>
                      <a:pt x="185923" y="162864"/>
                      <a:pt x="185923" y="162864"/>
                    </a:cubicBezTo>
                    <a:cubicBezTo>
                      <a:pt x="185923" y="162864"/>
                      <a:pt x="185923" y="162864"/>
                      <a:pt x="181435" y="159876"/>
                    </a:cubicBezTo>
                    <a:cubicBezTo>
                      <a:pt x="181435" y="159876"/>
                      <a:pt x="181435" y="159876"/>
                      <a:pt x="181435" y="153899"/>
                    </a:cubicBezTo>
                    <a:cubicBezTo>
                      <a:pt x="181435" y="153899"/>
                      <a:pt x="181435" y="153899"/>
                      <a:pt x="179939" y="146428"/>
                    </a:cubicBezTo>
                    <a:cubicBezTo>
                      <a:pt x="179939" y="146428"/>
                      <a:pt x="179939" y="146428"/>
                      <a:pt x="157497" y="140452"/>
                    </a:cubicBezTo>
                    <a:cubicBezTo>
                      <a:pt x="157497" y="140452"/>
                      <a:pt x="157497" y="140452"/>
                      <a:pt x="157497" y="118039"/>
                    </a:cubicBezTo>
                    <a:cubicBezTo>
                      <a:pt x="157497" y="118039"/>
                      <a:pt x="157497" y="118039"/>
                      <a:pt x="147025" y="107580"/>
                    </a:cubicBezTo>
                    <a:cubicBezTo>
                      <a:pt x="147025" y="107580"/>
                      <a:pt x="147025" y="107580"/>
                      <a:pt x="126080" y="85168"/>
                    </a:cubicBezTo>
                    <a:cubicBezTo>
                      <a:pt x="126080" y="85168"/>
                      <a:pt x="126080" y="85168"/>
                      <a:pt x="129072" y="85168"/>
                    </a:cubicBezTo>
                    <a:cubicBezTo>
                      <a:pt x="129072" y="85168"/>
                      <a:pt x="129072" y="85168"/>
                      <a:pt x="129072" y="80685"/>
                    </a:cubicBezTo>
                    <a:cubicBezTo>
                      <a:pt x="129072" y="80685"/>
                      <a:pt x="129072" y="80685"/>
                      <a:pt x="136552" y="80685"/>
                    </a:cubicBezTo>
                    <a:cubicBezTo>
                      <a:pt x="136552" y="80685"/>
                      <a:pt x="136552" y="80685"/>
                      <a:pt x="136552" y="74708"/>
                    </a:cubicBezTo>
                    <a:cubicBezTo>
                      <a:pt x="136552" y="74708"/>
                      <a:pt x="136552" y="74708"/>
                      <a:pt x="138048" y="67238"/>
                    </a:cubicBezTo>
                    <a:cubicBezTo>
                      <a:pt x="138048" y="67238"/>
                      <a:pt x="138048" y="67238"/>
                      <a:pt x="142537" y="67238"/>
                    </a:cubicBezTo>
                    <a:cubicBezTo>
                      <a:pt x="142537" y="67238"/>
                      <a:pt x="142537" y="67238"/>
                      <a:pt x="147025" y="70226"/>
                    </a:cubicBezTo>
                    <a:cubicBezTo>
                      <a:pt x="147025" y="70226"/>
                      <a:pt x="147025" y="70226"/>
                      <a:pt x="154505" y="70226"/>
                    </a:cubicBezTo>
                    <a:cubicBezTo>
                      <a:pt x="154505" y="70226"/>
                      <a:pt x="154505" y="70226"/>
                      <a:pt x="157497" y="70226"/>
                    </a:cubicBezTo>
                    <a:cubicBezTo>
                      <a:pt x="157497" y="70226"/>
                      <a:pt x="157497" y="70226"/>
                      <a:pt x="164978" y="70226"/>
                    </a:cubicBezTo>
                    <a:cubicBezTo>
                      <a:pt x="164978" y="70226"/>
                      <a:pt x="164978" y="70226"/>
                      <a:pt x="178442" y="65743"/>
                    </a:cubicBezTo>
                    <a:cubicBezTo>
                      <a:pt x="178442" y="65743"/>
                      <a:pt x="178442" y="65743"/>
                      <a:pt x="182931" y="61261"/>
                    </a:cubicBezTo>
                    <a:cubicBezTo>
                      <a:pt x="182931" y="61261"/>
                      <a:pt x="182931" y="61261"/>
                      <a:pt x="187419" y="53790"/>
                    </a:cubicBezTo>
                    <a:cubicBezTo>
                      <a:pt x="187419" y="53790"/>
                      <a:pt x="187419" y="53790"/>
                      <a:pt x="187419" y="41837"/>
                    </a:cubicBezTo>
                    <a:cubicBezTo>
                      <a:pt x="187419" y="41837"/>
                      <a:pt x="187419" y="41837"/>
                      <a:pt x="191907" y="41837"/>
                    </a:cubicBezTo>
                    <a:cubicBezTo>
                      <a:pt x="191907" y="41837"/>
                      <a:pt x="191907" y="41837"/>
                      <a:pt x="196395" y="37354"/>
                    </a:cubicBezTo>
                    <a:cubicBezTo>
                      <a:pt x="196395" y="37354"/>
                      <a:pt x="196395" y="37354"/>
                      <a:pt x="205372" y="29883"/>
                    </a:cubicBezTo>
                    <a:cubicBezTo>
                      <a:pt x="205372" y="29883"/>
                      <a:pt x="205372" y="29883"/>
                      <a:pt x="221829" y="26895"/>
                    </a:cubicBezTo>
                    <a:cubicBezTo>
                      <a:pt x="221829" y="26895"/>
                      <a:pt x="221829" y="26895"/>
                      <a:pt x="227813" y="19424"/>
                    </a:cubicBezTo>
                    <a:cubicBezTo>
                      <a:pt x="227813" y="19424"/>
                      <a:pt x="227813" y="19424"/>
                      <a:pt x="233797" y="16436"/>
                    </a:cubicBezTo>
                    <a:cubicBezTo>
                      <a:pt x="233797" y="16436"/>
                      <a:pt x="233797" y="16436"/>
                      <a:pt x="238285" y="11953"/>
                    </a:cubicBezTo>
                    <a:cubicBezTo>
                      <a:pt x="238285" y="11953"/>
                      <a:pt x="238285" y="11953"/>
                      <a:pt x="262223" y="13447"/>
                    </a:cubicBezTo>
                    <a:cubicBezTo>
                      <a:pt x="262223" y="13447"/>
                      <a:pt x="262223" y="13447"/>
                      <a:pt x="265215" y="5977"/>
                    </a:cubicBezTo>
                    <a:cubicBezTo>
                      <a:pt x="265215" y="5977"/>
                      <a:pt x="265215" y="5977"/>
                      <a:pt x="27718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20" name="Freeform 72">
                <a:extLst>
                  <a:ext uri="{FF2B5EF4-FFF2-40B4-BE49-F238E27FC236}">
                    <a16:creationId xmlns:a16="http://schemas.microsoft.com/office/drawing/2014/main" id="{97EE730A-ACFF-424E-896B-8C1295D65D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7637" y="3282926"/>
                <a:ext cx="448593" cy="285010"/>
              </a:xfrm>
              <a:custGeom>
                <a:avLst/>
                <a:gdLst>
                  <a:gd name="connsiteX0" fmla="*/ 373837 w 470138"/>
                  <a:gd name="connsiteY0" fmla="*/ 178512 h 298698"/>
                  <a:gd name="connsiteX1" fmla="*/ 376847 w 470138"/>
                  <a:gd name="connsiteY1" fmla="*/ 178512 h 298698"/>
                  <a:gd name="connsiteX2" fmla="*/ 382865 w 470138"/>
                  <a:gd name="connsiteY2" fmla="*/ 178512 h 298698"/>
                  <a:gd name="connsiteX3" fmla="*/ 391894 w 470138"/>
                  <a:gd name="connsiteY3" fmla="*/ 184447 h 298698"/>
                  <a:gd name="connsiteX4" fmla="*/ 399417 w 470138"/>
                  <a:gd name="connsiteY4" fmla="*/ 191866 h 298698"/>
                  <a:gd name="connsiteX5" fmla="*/ 405436 w 470138"/>
                  <a:gd name="connsiteY5" fmla="*/ 193350 h 298698"/>
                  <a:gd name="connsiteX6" fmla="*/ 409950 w 470138"/>
                  <a:gd name="connsiteY6" fmla="*/ 193350 h 298698"/>
                  <a:gd name="connsiteX7" fmla="*/ 417474 w 470138"/>
                  <a:gd name="connsiteY7" fmla="*/ 193350 h 298698"/>
                  <a:gd name="connsiteX8" fmla="*/ 432521 w 470138"/>
                  <a:gd name="connsiteY8" fmla="*/ 199285 h 298698"/>
                  <a:gd name="connsiteX9" fmla="*/ 441549 w 470138"/>
                  <a:gd name="connsiteY9" fmla="*/ 206704 h 298698"/>
                  <a:gd name="connsiteX10" fmla="*/ 441549 w 470138"/>
                  <a:gd name="connsiteY10" fmla="*/ 212639 h 298698"/>
                  <a:gd name="connsiteX11" fmla="*/ 444558 w 470138"/>
                  <a:gd name="connsiteY11" fmla="*/ 225993 h 298698"/>
                  <a:gd name="connsiteX12" fmla="*/ 449072 w 470138"/>
                  <a:gd name="connsiteY12" fmla="*/ 225993 h 298698"/>
                  <a:gd name="connsiteX13" fmla="*/ 452082 w 470138"/>
                  <a:gd name="connsiteY13" fmla="*/ 225993 h 298698"/>
                  <a:gd name="connsiteX14" fmla="*/ 452082 w 470138"/>
                  <a:gd name="connsiteY14" fmla="*/ 234896 h 298698"/>
                  <a:gd name="connsiteX15" fmla="*/ 456596 w 470138"/>
                  <a:gd name="connsiteY15" fmla="*/ 234896 h 298698"/>
                  <a:gd name="connsiteX16" fmla="*/ 462615 w 470138"/>
                  <a:gd name="connsiteY16" fmla="*/ 240831 h 298698"/>
                  <a:gd name="connsiteX17" fmla="*/ 470138 w 470138"/>
                  <a:gd name="connsiteY17" fmla="*/ 240831 h 298698"/>
                  <a:gd name="connsiteX18" fmla="*/ 462615 w 470138"/>
                  <a:gd name="connsiteY18" fmla="*/ 251217 h 298698"/>
                  <a:gd name="connsiteX19" fmla="*/ 456596 w 470138"/>
                  <a:gd name="connsiteY19" fmla="*/ 254185 h 298698"/>
                  <a:gd name="connsiteX20" fmla="*/ 449072 w 470138"/>
                  <a:gd name="connsiteY20" fmla="*/ 267539 h 298698"/>
                  <a:gd name="connsiteX21" fmla="*/ 440044 w 470138"/>
                  <a:gd name="connsiteY21" fmla="*/ 270506 h 298698"/>
                  <a:gd name="connsiteX22" fmla="*/ 421988 w 470138"/>
                  <a:gd name="connsiteY22" fmla="*/ 270506 h 298698"/>
                  <a:gd name="connsiteX23" fmla="*/ 418978 w 470138"/>
                  <a:gd name="connsiteY23" fmla="*/ 274958 h 298698"/>
                  <a:gd name="connsiteX24" fmla="*/ 406941 w 470138"/>
                  <a:gd name="connsiteY24" fmla="*/ 274958 h 298698"/>
                  <a:gd name="connsiteX25" fmla="*/ 403931 w 470138"/>
                  <a:gd name="connsiteY25" fmla="*/ 285344 h 298698"/>
                  <a:gd name="connsiteX26" fmla="*/ 402427 w 470138"/>
                  <a:gd name="connsiteY26" fmla="*/ 292763 h 298698"/>
                  <a:gd name="connsiteX27" fmla="*/ 399417 w 470138"/>
                  <a:gd name="connsiteY27" fmla="*/ 295731 h 298698"/>
                  <a:gd name="connsiteX28" fmla="*/ 396408 w 470138"/>
                  <a:gd name="connsiteY28" fmla="*/ 298698 h 298698"/>
                  <a:gd name="connsiteX29" fmla="*/ 391894 w 470138"/>
                  <a:gd name="connsiteY29" fmla="*/ 298698 h 298698"/>
                  <a:gd name="connsiteX30" fmla="*/ 387380 w 470138"/>
                  <a:gd name="connsiteY30" fmla="*/ 291279 h 298698"/>
                  <a:gd name="connsiteX31" fmla="*/ 376847 w 470138"/>
                  <a:gd name="connsiteY31" fmla="*/ 286828 h 298698"/>
                  <a:gd name="connsiteX32" fmla="*/ 370828 w 470138"/>
                  <a:gd name="connsiteY32" fmla="*/ 280893 h 298698"/>
                  <a:gd name="connsiteX33" fmla="*/ 370828 w 470138"/>
                  <a:gd name="connsiteY33" fmla="*/ 277925 h 298698"/>
                  <a:gd name="connsiteX34" fmla="*/ 370828 w 470138"/>
                  <a:gd name="connsiteY34" fmla="*/ 273474 h 298698"/>
                  <a:gd name="connsiteX35" fmla="*/ 370828 w 470138"/>
                  <a:gd name="connsiteY35" fmla="*/ 267539 h 298698"/>
                  <a:gd name="connsiteX36" fmla="*/ 370828 w 470138"/>
                  <a:gd name="connsiteY36" fmla="*/ 264571 h 298698"/>
                  <a:gd name="connsiteX37" fmla="*/ 370828 w 470138"/>
                  <a:gd name="connsiteY37" fmla="*/ 252701 h 298698"/>
                  <a:gd name="connsiteX38" fmla="*/ 370828 w 470138"/>
                  <a:gd name="connsiteY38" fmla="*/ 249733 h 298698"/>
                  <a:gd name="connsiteX39" fmla="*/ 370828 w 470138"/>
                  <a:gd name="connsiteY39" fmla="*/ 242315 h 298698"/>
                  <a:gd name="connsiteX40" fmla="*/ 363304 w 470138"/>
                  <a:gd name="connsiteY40" fmla="*/ 231928 h 298698"/>
                  <a:gd name="connsiteX41" fmla="*/ 358790 w 470138"/>
                  <a:gd name="connsiteY41" fmla="*/ 227477 h 298698"/>
                  <a:gd name="connsiteX42" fmla="*/ 358790 w 470138"/>
                  <a:gd name="connsiteY42" fmla="*/ 223025 h 298698"/>
                  <a:gd name="connsiteX43" fmla="*/ 358790 w 470138"/>
                  <a:gd name="connsiteY43" fmla="*/ 220058 h 298698"/>
                  <a:gd name="connsiteX44" fmla="*/ 363304 w 470138"/>
                  <a:gd name="connsiteY44" fmla="*/ 214123 h 298698"/>
                  <a:gd name="connsiteX45" fmla="*/ 370828 w 470138"/>
                  <a:gd name="connsiteY45" fmla="*/ 212639 h 298698"/>
                  <a:gd name="connsiteX46" fmla="*/ 376847 w 470138"/>
                  <a:gd name="connsiteY46" fmla="*/ 206704 h 298698"/>
                  <a:gd name="connsiteX47" fmla="*/ 376847 w 470138"/>
                  <a:gd name="connsiteY47" fmla="*/ 199285 h 298698"/>
                  <a:gd name="connsiteX48" fmla="*/ 373837 w 470138"/>
                  <a:gd name="connsiteY48" fmla="*/ 185931 h 298698"/>
                  <a:gd name="connsiteX49" fmla="*/ 373837 w 470138"/>
                  <a:gd name="connsiteY49" fmla="*/ 182963 h 298698"/>
                  <a:gd name="connsiteX50" fmla="*/ 373837 w 470138"/>
                  <a:gd name="connsiteY50" fmla="*/ 178512 h 298698"/>
                  <a:gd name="connsiteX51" fmla="*/ 275720 w 470138"/>
                  <a:gd name="connsiteY51" fmla="*/ 116651 h 298698"/>
                  <a:gd name="connsiteX52" fmla="*/ 281022 w 470138"/>
                  <a:gd name="connsiteY52" fmla="*/ 116651 h 298698"/>
                  <a:gd name="connsiteX53" fmla="*/ 284556 w 470138"/>
                  <a:gd name="connsiteY53" fmla="*/ 116651 h 298698"/>
                  <a:gd name="connsiteX54" fmla="*/ 288091 w 470138"/>
                  <a:gd name="connsiteY54" fmla="*/ 120186 h 298698"/>
                  <a:gd name="connsiteX55" fmla="*/ 291626 w 470138"/>
                  <a:gd name="connsiteY55" fmla="*/ 125488 h 298698"/>
                  <a:gd name="connsiteX56" fmla="*/ 291626 w 470138"/>
                  <a:gd name="connsiteY56" fmla="*/ 130790 h 298698"/>
                  <a:gd name="connsiteX57" fmla="*/ 284556 w 470138"/>
                  <a:gd name="connsiteY57" fmla="*/ 134325 h 298698"/>
                  <a:gd name="connsiteX58" fmla="*/ 281022 w 470138"/>
                  <a:gd name="connsiteY58" fmla="*/ 130790 h 298698"/>
                  <a:gd name="connsiteX59" fmla="*/ 281022 w 470138"/>
                  <a:gd name="connsiteY59" fmla="*/ 125488 h 298698"/>
                  <a:gd name="connsiteX60" fmla="*/ 275720 w 470138"/>
                  <a:gd name="connsiteY60" fmla="*/ 121953 h 298698"/>
                  <a:gd name="connsiteX61" fmla="*/ 275720 w 470138"/>
                  <a:gd name="connsiteY61" fmla="*/ 120186 h 298698"/>
                  <a:gd name="connsiteX62" fmla="*/ 309302 w 470138"/>
                  <a:gd name="connsiteY62" fmla="*/ 107814 h 298698"/>
                  <a:gd name="connsiteX63" fmla="*/ 314604 w 470138"/>
                  <a:gd name="connsiteY63" fmla="*/ 107814 h 298698"/>
                  <a:gd name="connsiteX64" fmla="*/ 319906 w 470138"/>
                  <a:gd name="connsiteY64" fmla="*/ 113116 h 298698"/>
                  <a:gd name="connsiteX65" fmla="*/ 323441 w 470138"/>
                  <a:gd name="connsiteY65" fmla="*/ 116651 h 298698"/>
                  <a:gd name="connsiteX66" fmla="*/ 330511 w 470138"/>
                  <a:gd name="connsiteY66" fmla="*/ 120186 h 298698"/>
                  <a:gd name="connsiteX67" fmla="*/ 330511 w 470138"/>
                  <a:gd name="connsiteY67" fmla="*/ 116651 h 298698"/>
                  <a:gd name="connsiteX68" fmla="*/ 339348 w 470138"/>
                  <a:gd name="connsiteY68" fmla="*/ 116651 h 298698"/>
                  <a:gd name="connsiteX69" fmla="*/ 344650 w 470138"/>
                  <a:gd name="connsiteY69" fmla="*/ 116651 h 298698"/>
                  <a:gd name="connsiteX70" fmla="*/ 351720 w 470138"/>
                  <a:gd name="connsiteY70" fmla="*/ 121954 h 298698"/>
                  <a:gd name="connsiteX71" fmla="*/ 364092 w 470138"/>
                  <a:gd name="connsiteY71" fmla="*/ 130791 h 298698"/>
                  <a:gd name="connsiteX72" fmla="*/ 364092 w 470138"/>
                  <a:gd name="connsiteY72" fmla="*/ 139628 h 298698"/>
                  <a:gd name="connsiteX73" fmla="*/ 358789 w 470138"/>
                  <a:gd name="connsiteY73" fmla="*/ 144930 h 298698"/>
                  <a:gd name="connsiteX74" fmla="*/ 353487 w 470138"/>
                  <a:gd name="connsiteY74" fmla="*/ 144930 h 298698"/>
                  <a:gd name="connsiteX75" fmla="*/ 348185 w 470138"/>
                  <a:gd name="connsiteY75" fmla="*/ 144930 h 298698"/>
                  <a:gd name="connsiteX76" fmla="*/ 348185 w 470138"/>
                  <a:gd name="connsiteY76" fmla="*/ 146698 h 298698"/>
                  <a:gd name="connsiteX77" fmla="*/ 335813 w 470138"/>
                  <a:gd name="connsiteY77" fmla="*/ 146698 h 298698"/>
                  <a:gd name="connsiteX78" fmla="*/ 330511 w 470138"/>
                  <a:gd name="connsiteY78" fmla="*/ 146698 h 298698"/>
                  <a:gd name="connsiteX79" fmla="*/ 328743 w 470138"/>
                  <a:gd name="connsiteY79" fmla="*/ 146698 h 298698"/>
                  <a:gd name="connsiteX80" fmla="*/ 325209 w 470138"/>
                  <a:gd name="connsiteY80" fmla="*/ 141396 h 298698"/>
                  <a:gd name="connsiteX81" fmla="*/ 323441 w 470138"/>
                  <a:gd name="connsiteY81" fmla="*/ 134326 h 298698"/>
                  <a:gd name="connsiteX82" fmla="*/ 325209 w 470138"/>
                  <a:gd name="connsiteY82" fmla="*/ 127256 h 298698"/>
                  <a:gd name="connsiteX83" fmla="*/ 316371 w 470138"/>
                  <a:gd name="connsiteY83" fmla="*/ 127256 h 298698"/>
                  <a:gd name="connsiteX84" fmla="*/ 309302 w 470138"/>
                  <a:gd name="connsiteY84" fmla="*/ 125488 h 298698"/>
                  <a:gd name="connsiteX85" fmla="*/ 309302 w 470138"/>
                  <a:gd name="connsiteY85" fmla="*/ 120186 h 298698"/>
                  <a:gd name="connsiteX86" fmla="*/ 309302 w 470138"/>
                  <a:gd name="connsiteY86" fmla="*/ 116651 h 298698"/>
                  <a:gd name="connsiteX87" fmla="*/ 309302 w 470138"/>
                  <a:gd name="connsiteY87" fmla="*/ 111349 h 298698"/>
                  <a:gd name="connsiteX88" fmla="*/ 258045 w 470138"/>
                  <a:gd name="connsiteY88" fmla="*/ 93675 h 298698"/>
                  <a:gd name="connsiteX89" fmla="*/ 261580 w 470138"/>
                  <a:gd name="connsiteY89" fmla="*/ 93675 h 298698"/>
                  <a:gd name="connsiteX90" fmla="*/ 272184 w 470138"/>
                  <a:gd name="connsiteY90" fmla="*/ 93675 h 298698"/>
                  <a:gd name="connsiteX91" fmla="*/ 281021 w 470138"/>
                  <a:gd name="connsiteY91" fmla="*/ 93675 h 298698"/>
                  <a:gd name="connsiteX92" fmla="*/ 282788 w 470138"/>
                  <a:gd name="connsiteY92" fmla="*/ 100745 h 298698"/>
                  <a:gd name="connsiteX93" fmla="*/ 302230 w 470138"/>
                  <a:gd name="connsiteY93" fmla="*/ 100745 h 298698"/>
                  <a:gd name="connsiteX94" fmla="*/ 293393 w 470138"/>
                  <a:gd name="connsiteY94" fmla="*/ 106047 h 298698"/>
                  <a:gd name="connsiteX95" fmla="*/ 291625 w 470138"/>
                  <a:gd name="connsiteY95" fmla="*/ 107815 h 298698"/>
                  <a:gd name="connsiteX96" fmla="*/ 291625 w 470138"/>
                  <a:gd name="connsiteY96" fmla="*/ 104280 h 298698"/>
                  <a:gd name="connsiteX97" fmla="*/ 286323 w 470138"/>
                  <a:gd name="connsiteY97" fmla="*/ 104280 h 298698"/>
                  <a:gd name="connsiteX98" fmla="*/ 282788 w 470138"/>
                  <a:gd name="connsiteY98" fmla="*/ 104280 h 298698"/>
                  <a:gd name="connsiteX99" fmla="*/ 277486 w 470138"/>
                  <a:gd name="connsiteY99" fmla="*/ 104280 h 298698"/>
                  <a:gd name="connsiteX100" fmla="*/ 273951 w 470138"/>
                  <a:gd name="connsiteY100" fmla="*/ 104280 h 298698"/>
                  <a:gd name="connsiteX101" fmla="*/ 270417 w 470138"/>
                  <a:gd name="connsiteY101" fmla="*/ 104280 h 298698"/>
                  <a:gd name="connsiteX102" fmla="*/ 265114 w 470138"/>
                  <a:gd name="connsiteY102" fmla="*/ 104280 h 298698"/>
                  <a:gd name="connsiteX103" fmla="*/ 258045 w 470138"/>
                  <a:gd name="connsiteY103" fmla="*/ 102512 h 298698"/>
                  <a:gd name="connsiteX104" fmla="*/ 258045 w 470138"/>
                  <a:gd name="connsiteY104" fmla="*/ 100745 h 298698"/>
                  <a:gd name="connsiteX105" fmla="*/ 258045 w 470138"/>
                  <a:gd name="connsiteY105" fmla="*/ 97210 h 298698"/>
                  <a:gd name="connsiteX106" fmla="*/ 187348 w 470138"/>
                  <a:gd name="connsiteY106" fmla="*/ 51256 h 298698"/>
                  <a:gd name="connsiteX107" fmla="*/ 194417 w 470138"/>
                  <a:gd name="connsiteY107" fmla="*/ 51256 h 298698"/>
                  <a:gd name="connsiteX108" fmla="*/ 197952 w 470138"/>
                  <a:gd name="connsiteY108" fmla="*/ 51256 h 298698"/>
                  <a:gd name="connsiteX109" fmla="*/ 201487 w 470138"/>
                  <a:gd name="connsiteY109" fmla="*/ 53023 h 298698"/>
                  <a:gd name="connsiteX110" fmla="*/ 203254 w 470138"/>
                  <a:gd name="connsiteY110" fmla="*/ 56558 h 298698"/>
                  <a:gd name="connsiteX111" fmla="*/ 208557 w 470138"/>
                  <a:gd name="connsiteY111" fmla="*/ 65395 h 298698"/>
                  <a:gd name="connsiteX112" fmla="*/ 213859 w 470138"/>
                  <a:gd name="connsiteY112" fmla="*/ 65395 h 298698"/>
                  <a:gd name="connsiteX113" fmla="*/ 217394 w 470138"/>
                  <a:gd name="connsiteY113" fmla="*/ 74233 h 298698"/>
                  <a:gd name="connsiteX114" fmla="*/ 217394 w 470138"/>
                  <a:gd name="connsiteY114" fmla="*/ 81303 h 298698"/>
                  <a:gd name="connsiteX115" fmla="*/ 217394 w 470138"/>
                  <a:gd name="connsiteY115" fmla="*/ 86605 h 298698"/>
                  <a:gd name="connsiteX116" fmla="*/ 212092 w 470138"/>
                  <a:gd name="connsiteY116" fmla="*/ 86605 h 298698"/>
                  <a:gd name="connsiteX117" fmla="*/ 206789 w 470138"/>
                  <a:gd name="connsiteY117" fmla="*/ 81303 h 298698"/>
                  <a:gd name="connsiteX118" fmla="*/ 203254 w 470138"/>
                  <a:gd name="connsiteY118" fmla="*/ 77768 h 298698"/>
                  <a:gd name="connsiteX119" fmla="*/ 194417 w 470138"/>
                  <a:gd name="connsiteY119" fmla="*/ 81303 h 298698"/>
                  <a:gd name="connsiteX120" fmla="*/ 187348 w 470138"/>
                  <a:gd name="connsiteY120" fmla="*/ 83070 h 298698"/>
                  <a:gd name="connsiteX121" fmla="*/ 182046 w 470138"/>
                  <a:gd name="connsiteY121" fmla="*/ 79535 h 298698"/>
                  <a:gd name="connsiteX122" fmla="*/ 178511 w 470138"/>
                  <a:gd name="connsiteY122" fmla="*/ 74233 h 298698"/>
                  <a:gd name="connsiteX123" fmla="*/ 169674 w 470138"/>
                  <a:gd name="connsiteY123" fmla="*/ 68930 h 298698"/>
                  <a:gd name="connsiteX124" fmla="*/ 169674 w 470138"/>
                  <a:gd name="connsiteY124" fmla="*/ 63628 h 298698"/>
                  <a:gd name="connsiteX125" fmla="*/ 169674 w 470138"/>
                  <a:gd name="connsiteY125" fmla="*/ 56558 h 298698"/>
                  <a:gd name="connsiteX126" fmla="*/ 174976 w 470138"/>
                  <a:gd name="connsiteY126" fmla="*/ 56558 h 298698"/>
                  <a:gd name="connsiteX127" fmla="*/ 180278 w 470138"/>
                  <a:gd name="connsiteY127" fmla="*/ 56558 h 298698"/>
                  <a:gd name="connsiteX128" fmla="*/ 180278 w 470138"/>
                  <a:gd name="connsiteY128" fmla="*/ 53023 h 298698"/>
                  <a:gd name="connsiteX129" fmla="*/ 12372 w 470138"/>
                  <a:gd name="connsiteY129" fmla="*/ 15908 h 298698"/>
                  <a:gd name="connsiteX130" fmla="*/ 12372 w 470138"/>
                  <a:gd name="connsiteY130" fmla="*/ 21210 h 298698"/>
                  <a:gd name="connsiteX131" fmla="*/ 12372 w 470138"/>
                  <a:gd name="connsiteY131" fmla="*/ 24745 h 298698"/>
                  <a:gd name="connsiteX132" fmla="*/ 8837 w 470138"/>
                  <a:gd name="connsiteY132" fmla="*/ 28280 h 298698"/>
                  <a:gd name="connsiteX133" fmla="*/ 7069 w 470138"/>
                  <a:gd name="connsiteY133" fmla="*/ 31815 h 298698"/>
                  <a:gd name="connsiteX134" fmla="*/ 7069 w 470138"/>
                  <a:gd name="connsiteY134" fmla="*/ 38885 h 298698"/>
                  <a:gd name="connsiteX135" fmla="*/ 0 w 470138"/>
                  <a:gd name="connsiteY135" fmla="*/ 35350 h 298698"/>
                  <a:gd name="connsiteX136" fmla="*/ 0 w 470138"/>
                  <a:gd name="connsiteY136" fmla="*/ 31815 h 298698"/>
                  <a:gd name="connsiteX137" fmla="*/ 0 w 470138"/>
                  <a:gd name="connsiteY137" fmla="*/ 28280 h 298698"/>
                  <a:gd name="connsiteX138" fmla="*/ 7069 w 470138"/>
                  <a:gd name="connsiteY138" fmla="*/ 21210 h 298698"/>
                  <a:gd name="connsiteX139" fmla="*/ 58325 w 470138"/>
                  <a:gd name="connsiteY139" fmla="*/ 0 h 298698"/>
                  <a:gd name="connsiteX140" fmla="*/ 63627 w 470138"/>
                  <a:gd name="connsiteY140" fmla="*/ 0 h 298698"/>
                  <a:gd name="connsiteX141" fmla="*/ 77767 w 470138"/>
                  <a:gd name="connsiteY141" fmla="*/ 0 h 298698"/>
                  <a:gd name="connsiteX142" fmla="*/ 83069 w 470138"/>
                  <a:gd name="connsiteY142" fmla="*/ 0 h 298698"/>
                  <a:gd name="connsiteX143" fmla="*/ 88372 w 470138"/>
                  <a:gd name="connsiteY143" fmla="*/ 8837 h 298698"/>
                  <a:gd name="connsiteX144" fmla="*/ 88372 w 470138"/>
                  <a:gd name="connsiteY144" fmla="*/ 10604 h 298698"/>
                  <a:gd name="connsiteX145" fmla="*/ 88372 w 470138"/>
                  <a:gd name="connsiteY145" fmla="*/ 15907 h 298698"/>
                  <a:gd name="connsiteX146" fmla="*/ 86604 w 470138"/>
                  <a:gd name="connsiteY146" fmla="*/ 21209 h 298698"/>
                  <a:gd name="connsiteX147" fmla="*/ 86604 w 470138"/>
                  <a:gd name="connsiteY147" fmla="*/ 22977 h 298698"/>
                  <a:gd name="connsiteX148" fmla="*/ 81302 w 470138"/>
                  <a:gd name="connsiteY148" fmla="*/ 28279 h 298698"/>
                  <a:gd name="connsiteX149" fmla="*/ 77767 w 470138"/>
                  <a:gd name="connsiteY149" fmla="*/ 28279 h 298698"/>
                  <a:gd name="connsiteX150" fmla="*/ 72465 w 470138"/>
                  <a:gd name="connsiteY150" fmla="*/ 28279 h 298698"/>
                  <a:gd name="connsiteX151" fmla="*/ 68930 w 470138"/>
                  <a:gd name="connsiteY151" fmla="*/ 28279 h 298698"/>
                  <a:gd name="connsiteX152" fmla="*/ 60092 w 470138"/>
                  <a:gd name="connsiteY152" fmla="*/ 22977 h 298698"/>
                  <a:gd name="connsiteX153" fmla="*/ 58325 w 470138"/>
                  <a:gd name="connsiteY153" fmla="*/ 22977 h 298698"/>
                  <a:gd name="connsiteX154" fmla="*/ 49488 w 470138"/>
                  <a:gd name="connsiteY154" fmla="*/ 15907 h 298698"/>
                  <a:gd name="connsiteX155" fmla="*/ 49488 w 470138"/>
                  <a:gd name="connsiteY155" fmla="*/ 7070 h 298698"/>
                  <a:gd name="connsiteX156" fmla="*/ 49488 w 470138"/>
                  <a:gd name="connsiteY156" fmla="*/ 3535 h 29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470138" h="298698">
                    <a:moveTo>
                      <a:pt x="373837" y="178512"/>
                    </a:moveTo>
                    <a:cubicBezTo>
                      <a:pt x="376847" y="178512"/>
                      <a:pt x="376847" y="178512"/>
                      <a:pt x="376847" y="178512"/>
                    </a:cubicBezTo>
                    <a:cubicBezTo>
                      <a:pt x="382865" y="178512"/>
                      <a:pt x="382865" y="178512"/>
                      <a:pt x="382865" y="178512"/>
                    </a:cubicBezTo>
                    <a:cubicBezTo>
                      <a:pt x="391894" y="184447"/>
                      <a:pt x="391894" y="184447"/>
                      <a:pt x="391894" y="184447"/>
                    </a:cubicBezTo>
                    <a:cubicBezTo>
                      <a:pt x="399417" y="191866"/>
                      <a:pt x="399417" y="191866"/>
                      <a:pt x="399417" y="191866"/>
                    </a:cubicBezTo>
                    <a:cubicBezTo>
                      <a:pt x="399417" y="191866"/>
                      <a:pt x="403931" y="193350"/>
                      <a:pt x="405436" y="193350"/>
                    </a:cubicBezTo>
                    <a:cubicBezTo>
                      <a:pt x="406941" y="193350"/>
                      <a:pt x="408445" y="193350"/>
                      <a:pt x="409950" y="193350"/>
                    </a:cubicBezTo>
                    <a:cubicBezTo>
                      <a:pt x="411455" y="193350"/>
                      <a:pt x="417474" y="193350"/>
                      <a:pt x="417474" y="193350"/>
                    </a:cubicBezTo>
                    <a:cubicBezTo>
                      <a:pt x="432521" y="199285"/>
                      <a:pt x="432521" y="199285"/>
                      <a:pt x="432521" y="199285"/>
                    </a:cubicBezTo>
                    <a:cubicBezTo>
                      <a:pt x="441549" y="206704"/>
                      <a:pt x="441549" y="206704"/>
                      <a:pt x="441549" y="206704"/>
                    </a:cubicBezTo>
                    <a:cubicBezTo>
                      <a:pt x="441549" y="212639"/>
                      <a:pt x="441549" y="212639"/>
                      <a:pt x="441549" y="212639"/>
                    </a:cubicBezTo>
                    <a:cubicBezTo>
                      <a:pt x="444558" y="225993"/>
                      <a:pt x="444558" y="225993"/>
                      <a:pt x="444558" y="225993"/>
                    </a:cubicBezTo>
                    <a:cubicBezTo>
                      <a:pt x="449072" y="225993"/>
                      <a:pt x="449072" y="225993"/>
                      <a:pt x="449072" y="225993"/>
                    </a:cubicBezTo>
                    <a:cubicBezTo>
                      <a:pt x="452082" y="225993"/>
                      <a:pt x="452082" y="225993"/>
                      <a:pt x="452082" y="225993"/>
                    </a:cubicBezTo>
                    <a:cubicBezTo>
                      <a:pt x="452082" y="234896"/>
                      <a:pt x="452082" y="234896"/>
                      <a:pt x="452082" y="234896"/>
                    </a:cubicBezTo>
                    <a:cubicBezTo>
                      <a:pt x="456596" y="234896"/>
                      <a:pt x="456596" y="234896"/>
                      <a:pt x="456596" y="234896"/>
                    </a:cubicBezTo>
                    <a:cubicBezTo>
                      <a:pt x="462615" y="240831"/>
                      <a:pt x="462615" y="240831"/>
                      <a:pt x="462615" y="240831"/>
                    </a:cubicBezTo>
                    <a:cubicBezTo>
                      <a:pt x="470138" y="240831"/>
                      <a:pt x="470138" y="240831"/>
                      <a:pt x="470138" y="240831"/>
                    </a:cubicBezTo>
                    <a:cubicBezTo>
                      <a:pt x="462615" y="251217"/>
                      <a:pt x="462615" y="251217"/>
                      <a:pt x="462615" y="251217"/>
                    </a:cubicBezTo>
                    <a:cubicBezTo>
                      <a:pt x="456596" y="254185"/>
                      <a:pt x="456596" y="254185"/>
                      <a:pt x="456596" y="254185"/>
                    </a:cubicBezTo>
                    <a:cubicBezTo>
                      <a:pt x="449072" y="267539"/>
                      <a:pt x="449072" y="267539"/>
                      <a:pt x="449072" y="267539"/>
                    </a:cubicBezTo>
                    <a:cubicBezTo>
                      <a:pt x="440044" y="270506"/>
                      <a:pt x="440044" y="270506"/>
                      <a:pt x="440044" y="270506"/>
                    </a:cubicBezTo>
                    <a:cubicBezTo>
                      <a:pt x="421988" y="270506"/>
                      <a:pt x="421988" y="270506"/>
                      <a:pt x="421988" y="270506"/>
                    </a:cubicBezTo>
                    <a:cubicBezTo>
                      <a:pt x="418978" y="274958"/>
                      <a:pt x="418978" y="274958"/>
                      <a:pt x="418978" y="274958"/>
                    </a:cubicBezTo>
                    <a:cubicBezTo>
                      <a:pt x="406941" y="274958"/>
                      <a:pt x="406941" y="274958"/>
                      <a:pt x="406941" y="274958"/>
                    </a:cubicBezTo>
                    <a:cubicBezTo>
                      <a:pt x="403931" y="285344"/>
                      <a:pt x="403931" y="285344"/>
                      <a:pt x="403931" y="285344"/>
                    </a:cubicBezTo>
                    <a:cubicBezTo>
                      <a:pt x="402427" y="292763"/>
                      <a:pt x="402427" y="292763"/>
                      <a:pt x="402427" y="292763"/>
                    </a:cubicBezTo>
                    <a:cubicBezTo>
                      <a:pt x="399417" y="295731"/>
                      <a:pt x="399417" y="295731"/>
                      <a:pt x="399417" y="295731"/>
                    </a:cubicBezTo>
                    <a:cubicBezTo>
                      <a:pt x="396408" y="298698"/>
                      <a:pt x="396408" y="298698"/>
                      <a:pt x="396408" y="298698"/>
                    </a:cubicBezTo>
                    <a:cubicBezTo>
                      <a:pt x="391894" y="298698"/>
                      <a:pt x="391894" y="298698"/>
                      <a:pt x="391894" y="298698"/>
                    </a:cubicBezTo>
                    <a:cubicBezTo>
                      <a:pt x="387380" y="291279"/>
                      <a:pt x="387380" y="291279"/>
                      <a:pt x="387380" y="291279"/>
                    </a:cubicBezTo>
                    <a:cubicBezTo>
                      <a:pt x="376847" y="286828"/>
                      <a:pt x="376847" y="286828"/>
                      <a:pt x="376847" y="286828"/>
                    </a:cubicBezTo>
                    <a:cubicBezTo>
                      <a:pt x="370828" y="280893"/>
                      <a:pt x="370828" y="280893"/>
                      <a:pt x="370828" y="280893"/>
                    </a:cubicBezTo>
                    <a:cubicBezTo>
                      <a:pt x="370828" y="277925"/>
                      <a:pt x="370828" y="277925"/>
                      <a:pt x="370828" y="277925"/>
                    </a:cubicBezTo>
                    <a:cubicBezTo>
                      <a:pt x="370828" y="273474"/>
                      <a:pt x="370828" y="273474"/>
                      <a:pt x="370828" y="273474"/>
                    </a:cubicBezTo>
                    <a:cubicBezTo>
                      <a:pt x="370828" y="267539"/>
                      <a:pt x="370828" y="267539"/>
                      <a:pt x="370828" y="267539"/>
                    </a:cubicBezTo>
                    <a:cubicBezTo>
                      <a:pt x="370828" y="264571"/>
                      <a:pt x="370828" y="264571"/>
                      <a:pt x="370828" y="264571"/>
                    </a:cubicBezTo>
                    <a:cubicBezTo>
                      <a:pt x="370828" y="252701"/>
                      <a:pt x="370828" y="252701"/>
                      <a:pt x="370828" y="252701"/>
                    </a:cubicBezTo>
                    <a:cubicBezTo>
                      <a:pt x="370828" y="249733"/>
                      <a:pt x="370828" y="249733"/>
                      <a:pt x="370828" y="249733"/>
                    </a:cubicBezTo>
                    <a:cubicBezTo>
                      <a:pt x="370828" y="242315"/>
                      <a:pt x="370828" y="242315"/>
                      <a:pt x="370828" y="242315"/>
                    </a:cubicBezTo>
                    <a:cubicBezTo>
                      <a:pt x="363304" y="231928"/>
                      <a:pt x="363304" y="231928"/>
                      <a:pt x="363304" y="231928"/>
                    </a:cubicBezTo>
                    <a:cubicBezTo>
                      <a:pt x="358790" y="227477"/>
                      <a:pt x="358790" y="227477"/>
                      <a:pt x="358790" y="227477"/>
                    </a:cubicBezTo>
                    <a:cubicBezTo>
                      <a:pt x="358790" y="223025"/>
                      <a:pt x="358790" y="223025"/>
                      <a:pt x="358790" y="223025"/>
                    </a:cubicBezTo>
                    <a:cubicBezTo>
                      <a:pt x="358790" y="220058"/>
                      <a:pt x="358790" y="220058"/>
                      <a:pt x="358790" y="220058"/>
                    </a:cubicBezTo>
                    <a:cubicBezTo>
                      <a:pt x="363304" y="214123"/>
                      <a:pt x="363304" y="214123"/>
                      <a:pt x="363304" y="214123"/>
                    </a:cubicBezTo>
                    <a:cubicBezTo>
                      <a:pt x="370828" y="212639"/>
                      <a:pt x="370828" y="212639"/>
                      <a:pt x="370828" y="212639"/>
                    </a:cubicBezTo>
                    <a:cubicBezTo>
                      <a:pt x="376847" y="206704"/>
                      <a:pt x="376847" y="206704"/>
                      <a:pt x="376847" y="206704"/>
                    </a:cubicBezTo>
                    <a:lnTo>
                      <a:pt x="376847" y="199285"/>
                    </a:lnTo>
                    <a:cubicBezTo>
                      <a:pt x="373837" y="185931"/>
                      <a:pt x="373837" y="185931"/>
                      <a:pt x="373837" y="185931"/>
                    </a:cubicBezTo>
                    <a:cubicBezTo>
                      <a:pt x="373837" y="182963"/>
                      <a:pt x="373837" y="182963"/>
                      <a:pt x="373837" y="182963"/>
                    </a:cubicBezTo>
                    <a:cubicBezTo>
                      <a:pt x="373837" y="178512"/>
                      <a:pt x="373837" y="178512"/>
                      <a:pt x="373837" y="178512"/>
                    </a:cubicBezTo>
                    <a:close/>
                    <a:moveTo>
                      <a:pt x="275720" y="116651"/>
                    </a:moveTo>
                    <a:lnTo>
                      <a:pt x="281022" y="116651"/>
                    </a:lnTo>
                    <a:lnTo>
                      <a:pt x="284556" y="116651"/>
                    </a:lnTo>
                    <a:lnTo>
                      <a:pt x="288091" y="120186"/>
                    </a:lnTo>
                    <a:lnTo>
                      <a:pt x="291626" y="125488"/>
                    </a:lnTo>
                    <a:lnTo>
                      <a:pt x="291626" y="130790"/>
                    </a:lnTo>
                    <a:lnTo>
                      <a:pt x="284556" y="134325"/>
                    </a:lnTo>
                    <a:lnTo>
                      <a:pt x="281022" y="130790"/>
                    </a:lnTo>
                    <a:lnTo>
                      <a:pt x="281022" y="125488"/>
                    </a:lnTo>
                    <a:lnTo>
                      <a:pt x="275720" y="121953"/>
                    </a:lnTo>
                    <a:lnTo>
                      <a:pt x="275720" y="120186"/>
                    </a:lnTo>
                    <a:close/>
                    <a:moveTo>
                      <a:pt x="309302" y="107814"/>
                    </a:moveTo>
                    <a:lnTo>
                      <a:pt x="314604" y="107814"/>
                    </a:lnTo>
                    <a:lnTo>
                      <a:pt x="319906" y="113116"/>
                    </a:lnTo>
                    <a:lnTo>
                      <a:pt x="323441" y="116651"/>
                    </a:lnTo>
                    <a:lnTo>
                      <a:pt x="330511" y="120186"/>
                    </a:lnTo>
                    <a:lnTo>
                      <a:pt x="330511" y="116651"/>
                    </a:lnTo>
                    <a:lnTo>
                      <a:pt x="339348" y="116651"/>
                    </a:lnTo>
                    <a:lnTo>
                      <a:pt x="344650" y="116651"/>
                    </a:lnTo>
                    <a:lnTo>
                      <a:pt x="351720" y="121954"/>
                    </a:lnTo>
                    <a:lnTo>
                      <a:pt x="364092" y="130791"/>
                    </a:lnTo>
                    <a:lnTo>
                      <a:pt x="364092" y="139628"/>
                    </a:lnTo>
                    <a:lnTo>
                      <a:pt x="358789" y="144930"/>
                    </a:lnTo>
                    <a:lnTo>
                      <a:pt x="353487" y="144930"/>
                    </a:lnTo>
                    <a:lnTo>
                      <a:pt x="348185" y="144930"/>
                    </a:lnTo>
                    <a:lnTo>
                      <a:pt x="348185" y="146698"/>
                    </a:lnTo>
                    <a:lnTo>
                      <a:pt x="335813" y="146698"/>
                    </a:lnTo>
                    <a:lnTo>
                      <a:pt x="330511" y="146698"/>
                    </a:lnTo>
                    <a:lnTo>
                      <a:pt x="328743" y="146698"/>
                    </a:lnTo>
                    <a:lnTo>
                      <a:pt x="325209" y="141396"/>
                    </a:lnTo>
                    <a:lnTo>
                      <a:pt x="323441" y="134326"/>
                    </a:lnTo>
                    <a:lnTo>
                      <a:pt x="325209" y="127256"/>
                    </a:lnTo>
                    <a:lnTo>
                      <a:pt x="316371" y="127256"/>
                    </a:lnTo>
                    <a:lnTo>
                      <a:pt x="309302" y="125488"/>
                    </a:lnTo>
                    <a:lnTo>
                      <a:pt x="309302" y="120186"/>
                    </a:lnTo>
                    <a:lnTo>
                      <a:pt x="309302" y="116651"/>
                    </a:lnTo>
                    <a:lnTo>
                      <a:pt x="309302" y="111349"/>
                    </a:lnTo>
                    <a:close/>
                    <a:moveTo>
                      <a:pt x="258045" y="93675"/>
                    </a:moveTo>
                    <a:lnTo>
                      <a:pt x="261580" y="93675"/>
                    </a:lnTo>
                    <a:lnTo>
                      <a:pt x="272184" y="93675"/>
                    </a:lnTo>
                    <a:lnTo>
                      <a:pt x="281021" y="93675"/>
                    </a:lnTo>
                    <a:lnTo>
                      <a:pt x="282788" y="100745"/>
                    </a:lnTo>
                    <a:lnTo>
                      <a:pt x="302230" y="100745"/>
                    </a:lnTo>
                    <a:lnTo>
                      <a:pt x="293393" y="106047"/>
                    </a:lnTo>
                    <a:lnTo>
                      <a:pt x="291625" y="107815"/>
                    </a:lnTo>
                    <a:lnTo>
                      <a:pt x="291625" y="104280"/>
                    </a:lnTo>
                    <a:lnTo>
                      <a:pt x="286323" y="104280"/>
                    </a:lnTo>
                    <a:lnTo>
                      <a:pt x="282788" y="104280"/>
                    </a:lnTo>
                    <a:lnTo>
                      <a:pt x="277486" y="104280"/>
                    </a:lnTo>
                    <a:lnTo>
                      <a:pt x="273951" y="104280"/>
                    </a:lnTo>
                    <a:lnTo>
                      <a:pt x="270417" y="104280"/>
                    </a:lnTo>
                    <a:lnTo>
                      <a:pt x="265114" y="104280"/>
                    </a:lnTo>
                    <a:lnTo>
                      <a:pt x="258045" y="102512"/>
                    </a:lnTo>
                    <a:lnTo>
                      <a:pt x="258045" y="100745"/>
                    </a:lnTo>
                    <a:lnTo>
                      <a:pt x="258045" y="97210"/>
                    </a:lnTo>
                    <a:close/>
                    <a:moveTo>
                      <a:pt x="187348" y="51256"/>
                    </a:moveTo>
                    <a:lnTo>
                      <a:pt x="194417" y="51256"/>
                    </a:lnTo>
                    <a:lnTo>
                      <a:pt x="197952" y="51256"/>
                    </a:lnTo>
                    <a:lnTo>
                      <a:pt x="201487" y="53023"/>
                    </a:lnTo>
                    <a:lnTo>
                      <a:pt x="203254" y="56558"/>
                    </a:lnTo>
                    <a:lnTo>
                      <a:pt x="208557" y="65395"/>
                    </a:lnTo>
                    <a:lnTo>
                      <a:pt x="213859" y="65395"/>
                    </a:lnTo>
                    <a:lnTo>
                      <a:pt x="217394" y="74233"/>
                    </a:lnTo>
                    <a:lnTo>
                      <a:pt x="217394" y="81303"/>
                    </a:lnTo>
                    <a:lnTo>
                      <a:pt x="217394" y="86605"/>
                    </a:lnTo>
                    <a:lnTo>
                      <a:pt x="212092" y="86605"/>
                    </a:lnTo>
                    <a:lnTo>
                      <a:pt x="206789" y="81303"/>
                    </a:lnTo>
                    <a:lnTo>
                      <a:pt x="203254" y="77768"/>
                    </a:lnTo>
                    <a:lnTo>
                      <a:pt x="194417" y="81303"/>
                    </a:lnTo>
                    <a:lnTo>
                      <a:pt x="187348" y="83070"/>
                    </a:lnTo>
                    <a:lnTo>
                      <a:pt x="182046" y="79535"/>
                    </a:lnTo>
                    <a:lnTo>
                      <a:pt x="178511" y="74233"/>
                    </a:lnTo>
                    <a:lnTo>
                      <a:pt x="169674" y="68930"/>
                    </a:lnTo>
                    <a:lnTo>
                      <a:pt x="169674" y="63628"/>
                    </a:lnTo>
                    <a:lnTo>
                      <a:pt x="169674" y="56558"/>
                    </a:lnTo>
                    <a:lnTo>
                      <a:pt x="174976" y="56558"/>
                    </a:lnTo>
                    <a:lnTo>
                      <a:pt x="180278" y="56558"/>
                    </a:lnTo>
                    <a:lnTo>
                      <a:pt x="180278" y="53023"/>
                    </a:lnTo>
                    <a:close/>
                    <a:moveTo>
                      <a:pt x="12372" y="15908"/>
                    </a:moveTo>
                    <a:lnTo>
                      <a:pt x="12372" y="21210"/>
                    </a:lnTo>
                    <a:lnTo>
                      <a:pt x="12372" y="24745"/>
                    </a:lnTo>
                    <a:lnTo>
                      <a:pt x="8837" y="28280"/>
                    </a:lnTo>
                    <a:lnTo>
                      <a:pt x="7069" y="31815"/>
                    </a:lnTo>
                    <a:lnTo>
                      <a:pt x="7069" y="38885"/>
                    </a:lnTo>
                    <a:lnTo>
                      <a:pt x="0" y="35350"/>
                    </a:lnTo>
                    <a:lnTo>
                      <a:pt x="0" y="31815"/>
                    </a:lnTo>
                    <a:lnTo>
                      <a:pt x="0" y="28280"/>
                    </a:lnTo>
                    <a:lnTo>
                      <a:pt x="7069" y="21210"/>
                    </a:lnTo>
                    <a:close/>
                    <a:moveTo>
                      <a:pt x="58325" y="0"/>
                    </a:moveTo>
                    <a:lnTo>
                      <a:pt x="63627" y="0"/>
                    </a:lnTo>
                    <a:lnTo>
                      <a:pt x="77767" y="0"/>
                    </a:lnTo>
                    <a:lnTo>
                      <a:pt x="83069" y="0"/>
                    </a:lnTo>
                    <a:lnTo>
                      <a:pt x="88372" y="8837"/>
                    </a:lnTo>
                    <a:lnTo>
                      <a:pt x="88372" y="10604"/>
                    </a:lnTo>
                    <a:lnTo>
                      <a:pt x="88372" y="15907"/>
                    </a:lnTo>
                    <a:lnTo>
                      <a:pt x="86604" y="21209"/>
                    </a:lnTo>
                    <a:lnTo>
                      <a:pt x="86604" y="22977"/>
                    </a:lnTo>
                    <a:lnTo>
                      <a:pt x="81302" y="28279"/>
                    </a:lnTo>
                    <a:lnTo>
                      <a:pt x="77767" y="28279"/>
                    </a:lnTo>
                    <a:lnTo>
                      <a:pt x="72465" y="28279"/>
                    </a:lnTo>
                    <a:lnTo>
                      <a:pt x="68930" y="28279"/>
                    </a:lnTo>
                    <a:lnTo>
                      <a:pt x="60092" y="22977"/>
                    </a:lnTo>
                    <a:lnTo>
                      <a:pt x="58325" y="22977"/>
                    </a:lnTo>
                    <a:lnTo>
                      <a:pt x="49488" y="15907"/>
                    </a:lnTo>
                    <a:lnTo>
                      <a:pt x="49488" y="7070"/>
                    </a:lnTo>
                    <a:lnTo>
                      <a:pt x="49488" y="3535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</p:grpSp>
        <p:sp>
          <p:nvSpPr>
            <p:cNvPr id="79" name="Seattle Point">
              <a:extLst>
                <a:ext uri="{FF2B5EF4-FFF2-40B4-BE49-F238E27FC236}">
                  <a16:creationId xmlns:a16="http://schemas.microsoft.com/office/drawing/2014/main" id="{00D5A4A0-C6EE-4F65-AB1A-3E1EE8B4BE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34451" y="1168270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Seattle Point">
              <a:extLst>
                <a:ext uri="{FF2B5EF4-FFF2-40B4-BE49-F238E27FC236}">
                  <a16:creationId xmlns:a16="http://schemas.microsoft.com/office/drawing/2014/main" id="{2F589661-B9C2-4FFC-993D-1CB3809D96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20994" y="1279297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Seattle Point">
              <a:extLst>
                <a:ext uri="{FF2B5EF4-FFF2-40B4-BE49-F238E27FC236}">
                  <a16:creationId xmlns:a16="http://schemas.microsoft.com/office/drawing/2014/main" id="{E1C01C11-EBCD-4E20-A18D-717DC0DAB8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81168" y="1542399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Seattle Point">
              <a:extLst>
                <a:ext uri="{FF2B5EF4-FFF2-40B4-BE49-F238E27FC236}">
                  <a16:creationId xmlns:a16="http://schemas.microsoft.com/office/drawing/2014/main" id="{33338769-CDD7-493E-9DBA-02BF63C4E9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54863" y="2608321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Seattle Point">
              <a:extLst>
                <a:ext uri="{FF2B5EF4-FFF2-40B4-BE49-F238E27FC236}">
                  <a16:creationId xmlns:a16="http://schemas.microsoft.com/office/drawing/2014/main" id="{80F05E9A-C2DA-43B4-9498-FB42D32C049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98101" y="283567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Seattle Point">
              <a:extLst>
                <a:ext uri="{FF2B5EF4-FFF2-40B4-BE49-F238E27FC236}">
                  <a16:creationId xmlns:a16="http://schemas.microsoft.com/office/drawing/2014/main" id="{42D095FA-1D95-47F0-9313-3371E9B4E07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38396" y="2979214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Seattle Point">
              <a:extLst>
                <a:ext uri="{FF2B5EF4-FFF2-40B4-BE49-F238E27FC236}">
                  <a16:creationId xmlns:a16="http://schemas.microsoft.com/office/drawing/2014/main" id="{2F92A52B-F4BC-4512-B840-9058D6DE53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419305" y="2751276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Seattle Point">
              <a:extLst>
                <a:ext uri="{FF2B5EF4-FFF2-40B4-BE49-F238E27FC236}">
                  <a16:creationId xmlns:a16="http://schemas.microsoft.com/office/drawing/2014/main" id="{00EA6134-4D06-4ADD-941E-E16AB84B840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46972" y="303680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Seattle Point">
              <a:extLst>
                <a:ext uri="{FF2B5EF4-FFF2-40B4-BE49-F238E27FC236}">
                  <a16:creationId xmlns:a16="http://schemas.microsoft.com/office/drawing/2014/main" id="{09004BE2-A49A-47D1-BE6C-1D84EBCF781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77317" y="3036244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Seattle Point">
              <a:extLst>
                <a:ext uri="{FF2B5EF4-FFF2-40B4-BE49-F238E27FC236}">
                  <a16:creationId xmlns:a16="http://schemas.microsoft.com/office/drawing/2014/main" id="{5219353D-4F67-435D-B5E2-B4B97F7A9A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73421" y="2931690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Seattle Point">
              <a:extLst>
                <a:ext uri="{FF2B5EF4-FFF2-40B4-BE49-F238E27FC236}">
                  <a16:creationId xmlns:a16="http://schemas.microsoft.com/office/drawing/2014/main" id="{F6234327-F4B7-4B15-81D4-4E554DB4EC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75661" y="2492169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Seattle Point">
              <a:extLst>
                <a:ext uri="{FF2B5EF4-FFF2-40B4-BE49-F238E27FC236}">
                  <a16:creationId xmlns:a16="http://schemas.microsoft.com/office/drawing/2014/main" id="{0BA43B7E-7DA0-430B-9F45-2DC78D08FC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806602" y="186889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Seattle Point">
              <a:extLst>
                <a:ext uri="{FF2B5EF4-FFF2-40B4-BE49-F238E27FC236}">
                  <a16:creationId xmlns:a16="http://schemas.microsoft.com/office/drawing/2014/main" id="{B36A676E-6618-4B10-988A-80DBF6785C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857" y="5253699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Seattle Point">
              <a:extLst>
                <a:ext uri="{FF2B5EF4-FFF2-40B4-BE49-F238E27FC236}">
                  <a16:creationId xmlns:a16="http://schemas.microsoft.com/office/drawing/2014/main" id="{868C10DB-3518-4C2A-97A5-432D68CD03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74599" y="2712576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Seattle Point">
              <a:extLst>
                <a:ext uri="{FF2B5EF4-FFF2-40B4-BE49-F238E27FC236}">
                  <a16:creationId xmlns:a16="http://schemas.microsoft.com/office/drawing/2014/main" id="{BCECDA7B-A71B-4890-80A8-7F7DABCD8B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06562" y="4858097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Seattle Point">
              <a:extLst>
                <a:ext uri="{FF2B5EF4-FFF2-40B4-BE49-F238E27FC236}">
                  <a16:creationId xmlns:a16="http://schemas.microsoft.com/office/drawing/2014/main" id="{36AFF622-4CF5-40E9-A7E0-34B41EEF5A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373367" y="618059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7" name="TextBox 1">
            <a:extLst>
              <a:ext uri="{FF2B5EF4-FFF2-40B4-BE49-F238E27FC236}">
                <a16:creationId xmlns:a16="http://schemas.microsoft.com/office/drawing/2014/main" id="{77CF6E70-5E62-4B03-89FB-C38A885D91D5}"/>
              </a:ext>
            </a:extLst>
          </p:cNvPr>
          <p:cNvSpPr txBox="1"/>
          <p:nvPr userDrawn="1"/>
        </p:nvSpPr>
        <p:spPr>
          <a:xfrm>
            <a:off x="4608792" y="6293990"/>
            <a:ext cx="131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Mexico City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1" name="Straight Connector 130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Our Offices</a:t>
            </a:r>
          </a:p>
        </p:txBody>
      </p:sp>
    </p:spTree>
    <p:extLst>
      <p:ext uri="{BB962C8B-B14F-4D97-AF65-F5344CB8AC3E}">
        <p14:creationId xmlns:p14="http://schemas.microsoft.com/office/powerpoint/2010/main" val="1279710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168588" y="3572952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28650" y="2760332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20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168588" y="3479853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28650" y="2667233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5248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252486" y="4952823"/>
            <a:ext cx="2346044" cy="240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5248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0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6930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6930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1207" y="899356"/>
            <a:ext cx="1595247" cy="11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430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168588" y="3572952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28650" y="2760332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84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168588" y="3479853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28650" y="2667233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5248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252486" y="4952823"/>
            <a:ext cx="2346044" cy="240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5248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0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6930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6930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1207" y="899356"/>
            <a:ext cx="1595247" cy="11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87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168588" y="3572952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28650" y="2760332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08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168588" y="3479853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28650" y="2667233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5248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252486" y="4952823"/>
            <a:ext cx="2346044" cy="240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5248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0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6930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6930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36" y="899356"/>
            <a:ext cx="1592988" cy="11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4212451" y="1009470"/>
            <a:ext cx="4931549" cy="5848530"/>
          </a:xfrm>
          <a:custGeom>
            <a:avLst/>
            <a:gdLst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806783 w 4931549"/>
              <a:gd name="connsiteY4" fmla="*/ 5407296 h 5848530"/>
              <a:gd name="connsiteX5" fmla="*/ 1467950 w 4931549"/>
              <a:gd name="connsiteY5" fmla="*/ 5407296 h 5848530"/>
              <a:gd name="connsiteX6" fmla="*/ 1722698 w 4931549"/>
              <a:gd name="connsiteY6" fmla="*/ 5848530 h 5848530"/>
              <a:gd name="connsiteX7" fmla="*/ 552037 w 4931549"/>
              <a:gd name="connsiteY7" fmla="*/ 5848530 h 5848530"/>
              <a:gd name="connsiteX8" fmla="*/ 3939798 w 4931549"/>
              <a:gd name="connsiteY8" fmla="*/ 4818742 h 5848530"/>
              <a:gd name="connsiteX9" fmla="*/ 4600965 w 4931549"/>
              <a:gd name="connsiteY9" fmla="*/ 4818742 h 5848530"/>
              <a:gd name="connsiteX10" fmla="*/ 4931549 w 4931549"/>
              <a:gd name="connsiteY10" fmla="*/ 5391330 h 5848530"/>
              <a:gd name="connsiteX11" fmla="*/ 4667585 w 4931549"/>
              <a:gd name="connsiteY11" fmla="*/ 5848530 h 5848530"/>
              <a:gd name="connsiteX12" fmla="*/ 3873179 w 4931549"/>
              <a:gd name="connsiteY12" fmla="*/ 5848530 h 5848530"/>
              <a:gd name="connsiteX13" fmla="*/ 3609213 w 4931549"/>
              <a:gd name="connsiteY13" fmla="*/ 5391330 h 5848530"/>
              <a:gd name="connsiteX14" fmla="*/ 1853786 w 4931549"/>
              <a:gd name="connsiteY14" fmla="*/ 4818742 h 5848530"/>
              <a:gd name="connsiteX15" fmla="*/ 2514952 w 4931549"/>
              <a:gd name="connsiteY15" fmla="*/ 4818742 h 5848530"/>
              <a:gd name="connsiteX16" fmla="*/ 2845537 w 4931549"/>
              <a:gd name="connsiteY16" fmla="*/ 5391330 h 5848530"/>
              <a:gd name="connsiteX17" fmla="*/ 2581572 w 4931549"/>
              <a:gd name="connsiteY17" fmla="*/ 5848530 h 5848530"/>
              <a:gd name="connsiteX18" fmla="*/ 1787167 w 4931549"/>
              <a:gd name="connsiteY18" fmla="*/ 5848530 h 5848530"/>
              <a:gd name="connsiteX19" fmla="*/ 1523202 w 4931549"/>
              <a:gd name="connsiteY19" fmla="*/ 5391330 h 5848530"/>
              <a:gd name="connsiteX20" fmla="*/ 2896839 w 4931549"/>
              <a:gd name="connsiteY20" fmla="*/ 4202612 h 5848530"/>
              <a:gd name="connsiteX21" fmla="*/ 3558006 w 4931549"/>
              <a:gd name="connsiteY21" fmla="*/ 4202612 h 5848530"/>
              <a:gd name="connsiteX22" fmla="*/ 3888591 w 4931549"/>
              <a:gd name="connsiteY22" fmla="*/ 4775200 h 5848530"/>
              <a:gd name="connsiteX23" fmla="*/ 3558006 w 4931549"/>
              <a:gd name="connsiteY23" fmla="*/ 5347788 h 5848530"/>
              <a:gd name="connsiteX24" fmla="*/ 2896839 w 4931549"/>
              <a:gd name="connsiteY24" fmla="*/ 5347788 h 5848530"/>
              <a:gd name="connsiteX25" fmla="*/ 2566255 w 4931549"/>
              <a:gd name="connsiteY25" fmla="*/ 4775200 h 5848530"/>
              <a:gd name="connsiteX26" fmla="*/ 806783 w 4931549"/>
              <a:gd name="connsiteY26" fmla="*/ 4202612 h 5848530"/>
              <a:gd name="connsiteX27" fmla="*/ 1467950 w 4931549"/>
              <a:gd name="connsiteY27" fmla="*/ 4202612 h 5848530"/>
              <a:gd name="connsiteX28" fmla="*/ 1798535 w 4931549"/>
              <a:gd name="connsiteY28" fmla="*/ 4775200 h 5848530"/>
              <a:gd name="connsiteX29" fmla="*/ 1467950 w 4931549"/>
              <a:gd name="connsiteY29" fmla="*/ 5347788 h 5848530"/>
              <a:gd name="connsiteX30" fmla="*/ 806783 w 4931549"/>
              <a:gd name="connsiteY30" fmla="*/ 5347788 h 5848530"/>
              <a:gd name="connsiteX31" fmla="*/ 786650 w 4931549"/>
              <a:gd name="connsiteY31" fmla="*/ 5312916 h 5848530"/>
              <a:gd name="connsiteX32" fmla="*/ 714253 w 4931549"/>
              <a:gd name="connsiteY32" fmla="*/ 5312916 h 5848530"/>
              <a:gd name="connsiteX33" fmla="*/ 759525 w 4931549"/>
              <a:gd name="connsiteY33" fmla="*/ 5391330 h 5848530"/>
              <a:gd name="connsiteX34" fmla="*/ 495561 w 4931549"/>
              <a:gd name="connsiteY34" fmla="*/ 5848530 h 5848530"/>
              <a:gd name="connsiteX35" fmla="*/ 0 w 4931549"/>
              <a:gd name="connsiteY35" fmla="*/ 5848530 h 5848530"/>
              <a:gd name="connsiteX36" fmla="*/ 0 w 4931549"/>
              <a:gd name="connsiteY36" fmla="*/ 4818742 h 5848530"/>
              <a:gd name="connsiteX37" fmla="*/ 428941 w 4931549"/>
              <a:gd name="connsiteY37" fmla="*/ 4818742 h 5848530"/>
              <a:gd name="connsiteX38" fmla="*/ 681688 w 4931549"/>
              <a:gd name="connsiteY38" fmla="*/ 5256513 h 5848530"/>
              <a:gd name="connsiteX39" fmla="*/ 681688 w 4931549"/>
              <a:gd name="connsiteY39" fmla="*/ 5131118 h 5848530"/>
              <a:gd name="connsiteX40" fmla="*/ 476199 w 4931549"/>
              <a:gd name="connsiteY40" fmla="*/ 4775200 h 5848530"/>
              <a:gd name="connsiteX41" fmla="*/ 3939798 w 4931549"/>
              <a:gd name="connsiteY41" fmla="*/ 3614058 h 5848530"/>
              <a:gd name="connsiteX42" fmla="*/ 4600965 w 4931549"/>
              <a:gd name="connsiteY42" fmla="*/ 3614058 h 5848530"/>
              <a:gd name="connsiteX43" fmla="*/ 4931549 w 4931549"/>
              <a:gd name="connsiteY43" fmla="*/ 4186646 h 5848530"/>
              <a:gd name="connsiteX44" fmla="*/ 4600965 w 4931549"/>
              <a:gd name="connsiteY44" fmla="*/ 4759234 h 5848530"/>
              <a:gd name="connsiteX45" fmla="*/ 3939798 w 4931549"/>
              <a:gd name="connsiteY45" fmla="*/ 4759234 h 5848530"/>
              <a:gd name="connsiteX46" fmla="*/ 3609213 w 4931549"/>
              <a:gd name="connsiteY46" fmla="*/ 4186646 h 5848530"/>
              <a:gd name="connsiteX47" fmla="*/ 1853786 w 4931549"/>
              <a:gd name="connsiteY47" fmla="*/ 3614058 h 5848530"/>
              <a:gd name="connsiteX48" fmla="*/ 2514952 w 4931549"/>
              <a:gd name="connsiteY48" fmla="*/ 3614058 h 5848530"/>
              <a:gd name="connsiteX49" fmla="*/ 2845537 w 4931549"/>
              <a:gd name="connsiteY49" fmla="*/ 4186646 h 5848530"/>
              <a:gd name="connsiteX50" fmla="*/ 2514952 w 4931549"/>
              <a:gd name="connsiteY50" fmla="*/ 4759234 h 5848530"/>
              <a:gd name="connsiteX51" fmla="*/ 1853786 w 4931549"/>
              <a:gd name="connsiteY51" fmla="*/ 4759234 h 5848530"/>
              <a:gd name="connsiteX52" fmla="*/ 1523202 w 4931549"/>
              <a:gd name="connsiteY52" fmla="*/ 4186646 h 5848530"/>
              <a:gd name="connsiteX53" fmla="*/ 0 w 4931549"/>
              <a:gd name="connsiteY53" fmla="*/ 3614058 h 5848530"/>
              <a:gd name="connsiteX54" fmla="*/ 428941 w 4931549"/>
              <a:gd name="connsiteY54" fmla="*/ 3614058 h 5848530"/>
              <a:gd name="connsiteX55" fmla="*/ 759525 w 4931549"/>
              <a:gd name="connsiteY55" fmla="*/ 4186646 h 5848530"/>
              <a:gd name="connsiteX56" fmla="*/ 428941 w 4931549"/>
              <a:gd name="connsiteY56" fmla="*/ 4759234 h 5848530"/>
              <a:gd name="connsiteX57" fmla="*/ 0 w 4931549"/>
              <a:gd name="connsiteY57" fmla="*/ 4759234 h 5848530"/>
              <a:gd name="connsiteX58" fmla="*/ 2896839 w 4931549"/>
              <a:gd name="connsiteY58" fmla="*/ 2997928 h 5848530"/>
              <a:gd name="connsiteX59" fmla="*/ 3558006 w 4931549"/>
              <a:gd name="connsiteY59" fmla="*/ 2997928 h 5848530"/>
              <a:gd name="connsiteX60" fmla="*/ 3888591 w 4931549"/>
              <a:gd name="connsiteY60" fmla="*/ 3570516 h 5848530"/>
              <a:gd name="connsiteX61" fmla="*/ 3558006 w 4931549"/>
              <a:gd name="connsiteY61" fmla="*/ 4143104 h 5848530"/>
              <a:gd name="connsiteX62" fmla="*/ 2896839 w 4931549"/>
              <a:gd name="connsiteY62" fmla="*/ 4143104 h 5848530"/>
              <a:gd name="connsiteX63" fmla="*/ 2566255 w 4931549"/>
              <a:gd name="connsiteY63" fmla="*/ 3570516 h 5848530"/>
              <a:gd name="connsiteX64" fmla="*/ 806783 w 4931549"/>
              <a:gd name="connsiteY64" fmla="*/ 2997928 h 5848530"/>
              <a:gd name="connsiteX65" fmla="*/ 1467950 w 4931549"/>
              <a:gd name="connsiteY65" fmla="*/ 2997928 h 5848530"/>
              <a:gd name="connsiteX66" fmla="*/ 1798535 w 4931549"/>
              <a:gd name="connsiteY66" fmla="*/ 3570516 h 5848530"/>
              <a:gd name="connsiteX67" fmla="*/ 1467950 w 4931549"/>
              <a:gd name="connsiteY67" fmla="*/ 4143104 h 5848530"/>
              <a:gd name="connsiteX68" fmla="*/ 806783 w 4931549"/>
              <a:gd name="connsiteY68" fmla="*/ 4143104 h 5848530"/>
              <a:gd name="connsiteX69" fmla="*/ 476199 w 4931549"/>
              <a:gd name="connsiteY69" fmla="*/ 3570516 h 5848530"/>
              <a:gd name="connsiteX70" fmla="*/ 1853050 w 4931549"/>
              <a:gd name="connsiteY70" fmla="*/ 2409372 h 5848530"/>
              <a:gd name="connsiteX71" fmla="*/ 2514215 w 4931549"/>
              <a:gd name="connsiteY71" fmla="*/ 2409372 h 5848530"/>
              <a:gd name="connsiteX72" fmla="*/ 2844800 w 4931549"/>
              <a:gd name="connsiteY72" fmla="*/ 2981961 h 5848530"/>
              <a:gd name="connsiteX73" fmla="*/ 2514215 w 4931549"/>
              <a:gd name="connsiteY73" fmla="*/ 3554548 h 5848530"/>
              <a:gd name="connsiteX74" fmla="*/ 1853050 w 4931549"/>
              <a:gd name="connsiteY74" fmla="*/ 3554548 h 5848530"/>
              <a:gd name="connsiteX75" fmla="*/ 1522465 w 4931549"/>
              <a:gd name="connsiteY75" fmla="*/ 2981961 h 5848530"/>
              <a:gd name="connsiteX76" fmla="*/ 0 w 4931549"/>
              <a:gd name="connsiteY76" fmla="*/ 2409372 h 5848530"/>
              <a:gd name="connsiteX77" fmla="*/ 428941 w 4931549"/>
              <a:gd name="connsiteY77" fmla="*/ 2409372 h 5848530"/>
              <a:gd name="connsiteX78" fmla="*/ 759525 w 4931549"/>
              <a:gd name="connsiteY78" fmla="*/ 2981961 h 5848530"/>
              <a:gd name="connsiteX79" fmla="*/ 428941 w 4931549"/>
              <a:gd name="connsiteY79" fmla="*/ 3554548 h 5848530"/>
              <a:gd name="connsiteX80" fmla="*/ 0 w 4931549"/>
              <a:gd name="connsiteY80" fmla="*/ 3554548 h 5848530"/>
              <a:gd name="connsiteX81" fmla="*/ 2896839 w 4931549"/>
              <a:gd name="connsiteY81" fmla="*/ 1793242 h 5848530"/>
              <a:gd name="connsiteX82" fmla="*/ 3558006 w 4931549"/>
              <a:gd name="connsiteY82" fmla="*/ 1793242 h 5848530"/>
              <a:gd name="connsiteX83" fmla="*/ 3888591 w 4931549"/>
              <a:gd name="connsiteY83" fmla="*/ 2365830 h 5848530"/>
              <a:gd name="connsiteX84" fmla="*/ 3558006 w 4931549"/>
              <a:gd name="connsiteY84" fmla="*/ 2938418 h 5848530"/>
              <a:gd name="connsiteX85" fmla="*/ 2896839 w 4931549"/>
              <a:gd name="connsiteY85" fmla="*/ 2938418 h 5848530"/>
              <a:gd name="connsiteX86" fmla="*/ 2566255 w 4931549"/>
              <a:gd name="connsiteY86" fmla="*/ 2365830 h 5848530"/>
              <a:gd name="connsiteX87" fmla="*/ 806783 w 4931549"/>
              <a:gd name="connsiteY87" fmla="*/ 1793242 h 5848530"/>
              <a:gd name="connsiteX88" fmla="*/ 1467950 w 4931549"/>
              <a:gd name="connsiteY88" fmla="*/ 1793242 h 5848530"/>
              <a:gd name="connsiteX89" fmla="*/ 1798535 w 4931549"/>
              <a:gd name="connsiteY89" fmla="*/ 2365830 h 5848530"/>
              <a:gd name="connsiteX90" fmla="*/ 1467950 w 4931549"/>
              <a:gd name="connsiteY90" fmla="*/ 2938418 h 5848530"/>
              <a:gd name="connsiteX91" fmla="*/ 806783 w 4931549"/>
              <a:gd name="connsiteY91" fmla="*/ 2938418 h 5848530"/>
              <a:gd name="connsiteX92" fmla="*/ 476199 w 4931549"/>
              <a:gd name="connsiteY92" fmla="*/ 2365830 h 5848530"/>
              <a:gd name="connsiteX93" fmla="*/ 1853050 w 4931549"/>
              <a:gd name="connsiteY93" fmla="*/ 1204686 h 5848530"/>
              <a:gd name="connsiteX94" fmla="*/ 2514215 w 4931549"/>
              <a:gd name="connsiteY94" fmla="*/ 1204686 h 5848530"/>
              <a:gd name="connsiteX95" fmla="*/ 2844800 w 4931549"/>
              <a:gd name="connsiteY95" fmla="*/ 1777274 h 5848530"/>
              <a:gd name="connsiteX96" fmla="*/ 2514215 w 4931549"/>
              <a:gd name="connsiteY96" fmla="*/ 2349862 h 5848530"/>
              <a:gd name="connsiteX97" fmla="*/ 1853050 w 4931549"/>
              <a:gd name="connsiteY97" fmla="*/ 2349862 h 5848530"/>
              <a:gd name="connsiteX98" fmla="*/ 1522465 w 4931549"/>
              <a:gd name="connsiteY98" fmla="*/ 1777274 h 5848530"/>
              <a:gd name="connsiteX99" fmla="*/ 0 w 4931549"/>
              <a:gd name="connsiteY99" fmla="*/ 1204686 h 5848530"/>
              <a:gd name="connsiteX100" fmla="*/ 428941 w 4931549"/>
              <a:gd name="connsiteY100" fmla="*/ 1204686 h 5848530"/>
              <a:gd name="connsiteX101" fmla="*/ 759526 w 4931549"/>
              <a:gd name="connsiteY101" fmla="*/ 1777274 h 5848530"/>
              <a:gd name="connsiteX102" fmla="*/ 428941 w 4931549"/>
              <a:gd name="connsiteY102" fmla="*/ 2349862 h 5848530"/>
              <a:gd name="connsiteX103" fmla="*/ 0 w 4931549"/>
              <a:gd name="connsiteY103" fmla="*/ 2349862 h 5848530"/>
              <a:gd name="connsiteX104" fmla="*/ 806783 w 4931549"/>
              <a:gd name="connsiteY104" fmla="*/ 588557 h 5848530"/>
              <a:gd name="connsiteX105" fmla="*/ 1467950 w 4931549"/>
              <a:gd name="connsiteY105" fmla="*/ 588557 h 5848530"/>
              <a:gd name="connsiteX106" fmla="*/ 1798535 w 4931549"/>
              <a:gd name="connsiteY106" fmla="*/ 1161144 h 5848530"/>
              <a:gd name="connsiteX107" fmla="*/ 1467950 w 4931549"/>
              <a:gd name="connsiteY107" fmla="*/ 1733732 h 5848530"/>
              <a:gd name="connsiteX108" fmla="*/ 806783 w 4931549"/>
              <a:gd name="connsiteY108" fmla="*/ 1733732 h 5848530"/>
              <a:gd name="connsiteX109" fmla="*/ 476199 w 4931549"/>
              <a:gd name="connsiteY109" fmla="*/ 1161144 h 5848530"/>
              <a:gd name="connsiteX110" fmla="*/ 0 w 4931549"/>
              <a:gd name="connsiteY110" fmla="*/ 0 h 5848530"/>
              <a:gd name="connsiteX111" fmla="*/ 428941 w 4931549"/>
              <a:gd name="connsiteY111" fmla="*/ 0 h 5848530"/>
              <a:gd name="connsiteX112" fmla="*/ 759525 w 4931549"/>
              <a:gd name="connsiteY112" fmla="*/ 572588 h 5848530"/>
              <a:gd name="connsiteX113" fmla="*/ 428941 w 4931549"/>
              <a:gd name="connsiteY113" fmla="*/ 1145176 h 5848530"/>
              <a:gd name="connsiteX114" fmla="*/ 0 w 4931549"/>
              <a:gd name="connsiteY114" fmla="*/ 1145176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86650 w 4931549"/>
              <a:gd name="connsiteY36" fmla="*/ 5312916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695262 w 4931549"/>
              <a:gd name="connsiteY43" fmla="*/ 5359453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638283 w 4931549"/>
              <a:gd name="connsiteY43" fmla="*/ 5099288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806116 w 4931549"/>
              <a:gd name="connsiteY43" fmla="*/ 5348144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931549" h="5848530">
                <a:moveTo>
                  <a:pt x="2896839" y="5407296"/>
                </a:moveTo>
                <a:lnTo>
                  <a:pt x="3558006" y="5407296"/>
                </a:lnTo>
                <a:lnTo>
                  <a:pt x="3812754" y="5848530"/>
                </a:lnTo>
                <a:lnTo>
                  <a:pt x="2642093" y="5848530"/>
                </a:lnTo>
                <a:lnTo>
                  <a:pt x="2896839" y="5407296"/>
                </a:lnTo>
                <a:close/>
                <a:moveTo>
                  <a:pt x="806783" y="5407296"/>
                </a:moveTo>
                <a:lnTo>
                  <a:pt x="1467950" y="5407296"/>
                </a:lnTo>
                <a:lnTo>
                  <a:pt x="1722698" y="5848530"/>
                </a:lnTo>
                <a:lnTo>
                  <a:pt x="552037" y="5848530"/>
                </a:lnTo>
                <a:lnTo>
                  <a:pt x="806783" y="5407296"/>
                </a:lnTo>
                <a:close/>
                <a:moveTo>
                  <a:pt x="3939798" y="4818742"/>
                </a:moveTo>
                <a:lnTo>
                  <a:pt x="4600965" y="4818742"/>
                </a:lnTo>
                <a:lnTo>
                  <a:pt x="4931549" y="5391330"/>
                </a:lnTo>
                <a:lnTo>
                  <a:pt x="4667585" y="5848530"/>
                </a:lnTo>
                <a:lnTo>
                  <a:pt x="3873179" y="5848530"/>
                </a:lnTo>
                <a:lnTo>
                  <a:pt x="3609213" y="5391330"/>
                </a:lnTo>
                <a:lnTo>
                  <a:pt x="3939798" y="4818742"/>
                </a:lnTo>
                <a:close/>
                <a:moveTo>
                  <a:pt x="1853786" y="4818742"/>
                </a:moveTo>
                <a:lnTo>
                  <a:pt x="2514952" y="4818742"/>
                </a:lnTo>
                <a:lnTo>
                  <a:pt x="2845537" y="5391330"/>
                </a:lnTo>
                <a:lnTo>
                  <a:pt x="2581572" y="5848530"/>
                </a:lnTo>
                <a:lnTo>
                  <a:pt x="1787167" y="5848530"/>
                </a:lnTo>
                <a:lnTo>
                  <a:pt x="1523202" y="5391330"/>
                </a:lnTo>
                <a:lnTo>
                  <a:pt x="1853786" y="4818742"/>
                </a:lnTo>
                <a:close/>
                <a:moveTo>
                  <a:pt x="2896839" y="4202612"/>
                </a:moveTo>
                <a:lnTo>
                  <a:pt x="3558006" y="4202612"/>
                </a:lnTo>
                <a:lnTo>
                  <a:pt x="3888591" y="4775200"/>
                </a:lnTo>
                <a:lnTo>
                  <a:pt x="3558006" y="5347788"/>
                </a:lnTo>
                <a:lnTo>
                  <a:pt x="2896839" y="5347788"/>
                </a:lnTo>
                <a:lnTo>
                  <a:pt x="2566255" y="4775200"/>
                </a:lnTo>
                <a:lnTo>
                  <a:pt x="2896839" y="4202612"/>
                </a:lnTo>
                <a:close/>
                <a:moveTo>
                  <a:pt x="806783" y="4202612"/>
                </a:moveTo>
                <a:lnTo>
                  <a:pt x="1467950" y="4202612"/>
                </a:lnTo>
                <a:lnTo>
                  <a:pt x="1798535" y="4775200"/>
                </a:lnTo>
                <a:lnTo>
                  <a:pt x="1467950" y="5347788"/>
                </a:lnTo>
                <a:lnTo>
                  <a:pt x="806783" y="5347788"/>
                </a:lnTo>
                <a:lnTo>
                  <a:pt x="759525" y="5391330"/>
                </a:lnTo>
                <a:lnTo>
                  <a:pt x="495561" y="5848530"/>
                </a:lnTo>
                <a:lnTo>
                  <a:pt x="0" y="5848530"/>
                </a:lnTo>
                <a:lnTo>
                  <a:pt x="0" y="4818742"/>
                </a:lnTo>
                <a:lnTo>
                  <a:pt x="428941" y="4818742"/>
                </a:lnTo>
                <a:lnTo>
                  <a:pt x="758922" y="5388389"/>
                </a:lnTo>
                <a:cubicBezTo>
                  <a:pt x="777547" y="5392336"/>
                  <a:pt x="790385" y="5361559"/>
                  <a:pt x="806116" y="5348144"/>
                </a:cubicBezTo>
                <a:lnTo>
                  <a:pt x="476199" y="4775200"/>
                </a:lnTo>
                <a:lnTo>
                  <a:pt x="806783" y="4202612"/>
                </a:lnTo>
                <a:close/>
                <a:moveTo>
                  <a:pt x="3939798" y="3614058"/>
                </a:moveTo>
                <a:lnTo>
                  <a:pt x="4600965" y="3614058"/>
                </a:lnTo>
                <a:lnTo>
                  <a:pt x="4931549" y="4186646"/>
                </a:lnTo>
                <a:lnTo>
                  <a:pt x="4600965" y="4759234"/>
                </a:lnTo>
                <a:lnTo>
                  <a:pt x="3939798" y="4759234"/>
                </a:lnTo>
                <a:lnTo>
                  <a:pt x="3609213" y="4186646"/>
                </a:lnTo>
                <a:lnTo>
                  <a:pt x="3939798" y="3614058"/>
                </a:lnTo>
                <a:close/>
                <a:moveTo>
                  <a:pt x="1853786" y="3614058"/>
                </a:moveTo>
                <a:lnTo>
                  <a:pt x="2514952" y="3614058"/>
                </a:lnTo>
                <a:lnTo>
                  <a:pt x="2845537" y="4186646"/>
                </a:lnTo>
                <a:lnTo>
                  <a:pt x="2514952" y="4759234"/>
                </a:lnTo>
                <a:lnTo>
                  <a:pt x="1853786" y="4759234"/>
                </a:lnTo>
                <a:lnTo>
                  <a:pt x="1523202" y="4186646"/>
                </a:lnTo>
                <a:lnTo>
                  <a:pt x="1853786" y="3614058"/>
                </a:lnTo>
                <a:close/>
                <a:moveTo>
                  <a:pt x="0" y="3614058"/>
                </a:moveTo>
                <a:lnTo>
                  <a:pt x="428941" y="3614058"/>
                </a:lnTo>
                <a:lnTo>
                  <a:pt x="759525" y="4186646"/>
                </a:lnTo>
                <a:lnTo>
                  <a:pt x="428941" y="4759234"/>
                </a:lnTo>
                <a:lnTo>
                  <a:pt x="0" y="4759234"/>
                </a:lnTo>
                <a:lnTo>
                  <a:pt x="0" y="3614058"/>
                </a:lnTo>
                <a:close/>
                <a:moveTo>
                  <a:pt x="2896839" y="2997928"/>
                </a:moveTo>
                <a:lnTo>
                  <a:pt x="3558006" y="2997928"/>
                </a:lnTo>
                <a:lnTo>
                  <a:pt x="3888591" y="3570516"/>
                </a:lnTo>
                <a:lnTo>
                  <a:pt x="3558006" y="4143104"/>
                </a:lnTo>
                <a:lnTo>
                  <a:pt x="2896839" y="4143104"/>
                </a:lnTo>
                <a:lnTo>
                  <a:pt x="2566255" y="3570516"/>
                </a:lnTo>
                <a:lnTo>
                  <a:pt x="2896839" y="2997928"/>
                </a:lnTo>
                <a:close/>
                <a:moveTo>
                  <a:pt x="806783" y="2997928"/>
                </a:moveTo>
                <a:lnTo>
                  <a:pt x="1467950" y="2997928"/>
                </a:lnTo>
                <a:lnTo>
                  <a:pt x="1798535" y="3570516"/>
                </a:lnTo>
                <a:lnTo>
                  <a:pt x="1467950" y="4143104"/>
                </a:lnTo>
                <a:lnTo>
                  <a:pt x="806783" y="4143104"/>
                </a:lnTo>
                <a:lnTo>
                  <a:pt x="476199" y="3570516"/>
                </a:lnTo>
                <a:lnTo>
                  <a:pt x="806783" y="2997928"/>
                </a:lnTo>
                <a:close/>
                <a:moveTo>
                  <a:pt x="1853050" y="2409372"/>
                </a:moveTo>
                <a:lnTo>
                  <a:pt x="2514215" y="2409372"/>
                </a:lnTo>
                <a:lnTo>
                  <a:pt x="2844800" y="2981961"/>
                </a:lnTo>
                <a:lnTo>
                  <a:pt x="2514215" y="3554548"/>
                </a:lnTo>
                <a:lnTo>
                  <a:pt x="1853050" y="3554548"/>
                </a:lnTo>
                <a:lnTo>
                  <a:pt x="1522465" y="2981961"/>
                </a:lnTo>
                <a:lnTo>
                  <a:pt x="1853050" y="2409372"/>
                </a:lnTo>
                <a:close/>
                <a:moveTo>
                  <a:pt x="0" y="2409372"/>
                </a:moveTo>
                <a:lnTo>
                  <a:pt x="428941" y="2409372"/>
                </a:lnTo>
                <a:lnTo>
                  <a:pt x="759525" y="2981961"/>
                </a:lnTo>
                <a:lnTo>
                  <a:pt x="428941" y="3554548"/>
                </a:lnTo>
                <a:lnTo>
                  <a:pt x="0" y="3554548"/>
                </a:lnTo>
                <a:lnTo>
                  <a:pt x="0" y="2409372"/>
                </a:lnTo>
                <a:close/>
                <a:moveTo>
                  <a:pt x="2896839" y="1793242"/>
                </a:moveTo>
                <a:lnTo>
                  <a:pt x="3558006" y="1793242"/>
                </a:lnTo>
                <a:lnTo>
                  <a:pt x="3888591" y="2365830"/>
                </a:lnTo>
                <a:lnTo>
                  <a:pt x="3558006" y="2938418"/>
                </a:lnTo>
                <a:lnTo>
                  <a:pt x="2896839" y="2938418"/>
                </a:lnTo>
                <a:lnTo>
                  <a:pt x="2566255" y="2365830"/>
                </a:lnTo>
                <a:lnTo>
                  <a:pt x="2896839" y="1793242"/>
                </a:lnTo>
                <a:close/>
                <a:moveTo>
                  <a:pt x="806783" y="1793242"/>
                </a:moveTo>
                <a:lnTo>
                  <a:pt x="1467950" y="1793242"/>
                </a:lnTo>
                <a:lnTo>
                  <a:pt x="1798535" y="2365830"/>
                </a:lnTo>
                <a:lnTo>
                  <a:pt x="1467950" y="2938418"/>
                </a:lnTo>
                <a:lnTo>
                  <a:pt x="806783" y="2938418"/>
                </a:lnTo>
                <a:lnTo>
                  <a:pt x="476199" y="2365830"/>
                </a:lnTo>
                <a:lnTo>
                  <a:pt x="806783" y="1793242"/>
                </a:lnTo>
                <a:close/>
                <a:moveTo>
                  <a:pt x="1853050" y="1204686"/>
                </a:moveTo>
                <a:lnTo>
                  <a:pt x="2514215" y="1204686"/>
                </a:lnTo>
                <a:lnTo>
                  <a:pt x="2844800" y="1777274"/>
                </a:lnTo>
                <a:lnTo>
                  <a:pt x="2514215" y="2349862"/>
                </a:lnTo>
                <a:lnTo>
                  <a:pt x="1853050" y="2349862"/>
                </a:lnTo>
                <a:lnTo>
                  <a:pt x="1522465" y="1777274"/>
                </a:lnTo>
                <a:lnTo>
                  <a:pt x="1853050" y="1204686"/>
                </a:lnTo>
                <a:close/>
                <a:moveTo>
                  <a:pt x="0" y="1204686"/>
                </a:moveTo>
                <a:lnTo>
                  <a:pt x="428941" y="1204686"/>
                </a:lnTo>
                <a:lnTo>
                  <a:pt x="759526" y="1777274"/>
                </a:lnTo>
                <a:lnTo>
                  <a:pt x="428941" y="2349862"/>
                </a:lnTo>
                <a:lnTo>
                  <a:pt x="0" y="2349862"/>
                </a:lnTo>
                <a:lnTo>
                  <a:pt x="0" y="1204686"/>
                </a:lnTo>
                <a:close/>
                <a:moveTo>
                  <a:pt x="806783" y="588557"/>
                </a:moveTo>
                <a:lnTo>
                  <a:pt x="1467950" y="588557"/>
                </a:lnTo>
                <a:lnTo>
                  <a:pt x="1798535" y="1161144"/>
                </a:lnTo>
                <a:lnTo>
                  <a:pt x="1467950" y="1733732"/>
                </a:lnTo>
                <a:lnTo>
                  <a:pt x="806783" y="1733732"/>
                </a:lnTo>
                <a:lnTo>
                  <a:pt x="476199" y="1161144"/>
                </a:lnTo>
                <a:lnTo>
                  <a:pt x="806783" y="588557"/>
                </a:lnTo>
                <a:close/>
                <a:moveTo>
                  <a:pt x="0" y="0"/>
                </a:moveTo>
                <a:lnTo>
                  <a:pt x="428941" y="0"/>
                </a:lnTo>
                <a:lnTo>
                  <a:pt x="759525" y="572588"/>
                </a:lnTo>
                <a:lnTo>
                  <a:pt x="428941" y="1145176"/>
                </a:lnTo>
                <a:lnTo>
                  <a:pt x="0" y="11451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chemeClr val="accent5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/>
              <a:t>Drag / Drop image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96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0954" y="557434"/>
            <a:ext cx="4275885" cy="56515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1729" y="1474787"/>
            <a:ext cx="3481740" cy="4423599"/>
          </a:xfrm>
          <a:prstGeom prst="rect">
            <a:avLst/>
          </a:prstGeom>
        </p:spPr>
        <p:txBody>
          <a:bodyPr/>
          <a:lstStyle>
            <a:lvl1pPr marL="228594" indent="-228594">
              <a:buClr>
                <a:schemeClr val="accent3"/>
              </a:buClr>
              <a:buSzPct val="125000"/>
              <a:buFont typeface="ZapfDingbatsITC" charset="0"/>
              <a:buChar char="❯"/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buClr>
                <a:schemeClr val="accent2"/>
              </a:buClr>
              <a:buSzPct val="125000"/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endParaRPr lang="en-US" dirty="0"/>
          </a:p>
          <a:p>
            <a:pPr lvl="1"/>
            <a:r>
              <a:rPr lang="en-US" dirty="0"/>
              <a:t>Nunc viverra imperdiet enim. Fusce est. Vivamus a tellus.</a:t>
            </a:r>
          </a:p>
          <a:p>
            <a:pPr lvl="1"/>
            <a:r>
              <a:rPr lang="en-US" dirty="0" err="1"/>
              <a:t>Pellentesque</a:t>
            </a:r>
            <a:r>
              <a:rPr lang="en-US" dirty="0"/>
              <a:t> habitant morbi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  <a:p>
            <a:pPr lvl="1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3" y="411986"/>
            <a:ext cx="4010459" cy="921514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75408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30954" y="6208934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8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621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 userDrawn="1"/>
        </p:nvSpPr>
        <p:spPr>
          <a:xfrm>
            <a:off x="4570723" y="691485"/>
            <a:ext cx="6248742" cy="5458191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1941" y="-34801"/>
            <a:ext cx="8015293" cy="6910856"/>
          </a:xfrm>
          <a:prstGeom prst="rect">
            <a:avLst/>
          </a:prstGeom>
        </p:spPr>
      </p:pic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224327"/>
            <a:ext cx="5063670" cy="155082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Integral Consulting Inc. Technical Seminar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49719" y="1978048"/>
            <a:ext cx="4377961" cy="3828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Please stand by…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55249" y="4734310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1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638700" y="4734310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1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55249" y="4931085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638700" y="4931085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4"/>
          </p:nvPr>
        </p:nvSpPr>
        <p:spPr>
          <a:xfrm>
            <a:off x="753381" y="3364390"/>
            <a:ext cx="1280161" cy="12801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2936832" y="3364390"/>
            <a:ext cx="1280161" cy="128016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449719" y="2360888"/>
            <a:ext cx="4377961" cy="726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 i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Presentation will begin shortly</a:t>
            </a:r>
          </a:p>
        </p:txBody>
      </p:sp>
    </p:spTree>
    <p:extLst>
      <p:ext uri="{BB962C8B-B14F-4D97-AF65-F5344CB8AC3E}">
        <p14:creationId xmlns:p14="http://schemas.microsoft.com/office/powerpoint/2010/main" val="27804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2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232172"/>
            <a:ext cx="8127448" cy="4439967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defRPr lang="en-US" sz="2000" b="0" i="0" smtClean="0">
                <a:solidFill>
                  <a:schemeClr val="tx1"/>
                </a:solidFill>
                <a:effectLst/>
                <a:latin typeface="+mn-lt"/>
                <a:ea typeface="Verdana" charset="0"/>
                <a:cs typeface="Verdana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tabLst/>
              <a:defRPr lang="en-US" sz="2000" b="0" i="0" smtClean="0">
                <a:solidFill>
                  <a:schemeClr val="tx1"/>
                </a:solidFill>
                <a:effectLst/>
                <a:latin typeface="+mn-lt"/>
                <a:ea typeface="Verdana" charset="0"/>
                <a:cs typeface="Verdana" charset="0"/>
              </a:defRPr>
            </a:lvl2pPr>
            <a:lvl3pPr marL="1200127" indent="-285750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Verdana" panose="020B060403050404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dirty="0"/>
              <a:t>Verdana</a:t>
            </a:r>
          </a:p>
          <a:p>
            <a:pPr lvl="2"/>
            <a:r>
              <a:rPr lang="en-US" dirty="0"/>
              <a:t>Verdana</a:t>
            </a:r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26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he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232172"/>
            <a:ext cx="8127448" cy="4439967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dipsum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olor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dirty="0"/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96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250" y="910536"/>
            <a:ext cx="8525610" cy="415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9250" y="3992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484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475578"/>
            <a:ext cx="8127448" cy="4439967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5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5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90" y="5564017"/>
            <a:ext cx="1492420" cy="1086107"/>
          </a:xfrm>
          <a:prstGeom prst="rect">
            <a:avLst/>
          </a:prstGeom>
        </p:spPr>
      </p:pic>
      <p:sp>
        <p:nvSpPr>
          <p:cNvPr id="3" name="Footer Placeholder 20"/>
          <p:cNvSpPr txBox="1">
            <a:spLocks/>
          </p:cNvSpPr>
          <p:nvPr userDrawn="1"/>
        </p:nvSpPr>
        <p:spPr>
          <a:xfrm>
            <a:off x="1333315" y="6417825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51514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7" r:id="rId3"/>
    <p:sldLayoutId id="2147483778" r:id="rId4"/>
    <p:sldLayoutId id="2147483830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22451" y="6486164"/>
            <a:ext cx="120616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6" y="6319748"/>
            <a:ext cx="555661" cy="465644"/>
          </a:xfrm>
          <a:prstGeom prst="rect">
            <a:avLst/>
          </a:prstGeom>
        </p:spPr>
      </p:pic>
      <p:sp>
        <p:nvSpPr>
          <p:cNvPr id="5" name="Footer Placeholder 20"/>
          <p:cNvSpPr txBox="1">
            <a:spLocks/>
          </p:cNvSpPr>
          <p:nvPr userDrawn="1"/>
        </p:nvSpPr>
        <p:spPr>
          <a:xfrm>
            <a:off x="1119670" y="6426404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6503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23" r:id="rId3"/>
    <p:sldLayoutId id="2147483808" r:id="rId4"/>
    <p:sldLayoutId id="2147483824" r:id="rId5"/>
    <p:sldLayoutId id="2147483809" r:id="rId6"/>
    <p:sldLayoutId id="2147483829" r:id="rId7"/>
    <p:sldLayoutId id="2147483806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22451" y="6486164"/>
            <a:ext cx="120616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6" y="6319748"/>
            <a:ext cx="555661" cy="465644"/>
          </a:xfrm>
          <a:prstGeom prst="rect">
            <a:avLst/>
          </a:prstGeom>
        </p:spPr>
      </p:pic>
      <p:sp>
        <p:nvSpPr>
          <p:cNvPr id="5" name="Footer Placeholder 20"/>
          <p:cNvSpPr txBox="1">
            <a:spLocks/>
          </p:cNvSpPr>
          <p:nvPr userDrawn="1"/>
        </p:nvSpPr>
        <p:spPr>
          <a:xfrm>
            <a:off x="1119670" y="6426404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847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3" r:id="rId2"/>
    <p:sldLayoutId id="2147483828" r:id="rId3"/>
    <p:sldLayoutId id="2147483800" r:id="rId4"/>
    <p:sldLayoutId id="2147483801" r:id="rId5"/>
    <p:sldLayoutId id="2147483799" r:id="rId6"/>
    <p:sldLayoutId id="2147483803" r:id="rId7"/>
    <p:sldLayoutId id="2147483802" r:id="rId8"/>
    <p:sldLayoutId id="2147483822" r:id="rId9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tx2"/>
              </a:gs>
              <a:gs pos="0">
                <a:schemeClr val="accent2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0" y="0"/>
            <a:ext cx="900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76" r:id="rId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chemeClr val="accent2"/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1464462" y="0"/>
            <a:ext cx="900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9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100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67462" y="0"/>
            <a:ext cx="900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0239" y="0"/>
            <a:ext cx="4186627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15471" y="6486164"/>
            <a:ext cx="120616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4" y="6320693"/>
            <a:ext cx="556497" cy="466344"/>
          </a:xfrm>
          <a:prstGeom prst="rect">
            <a:avLst/>
          </a:prstGeom>
        </p:spPr>
      </p:pic>
      <p:sp>
        <p:nvSpPr>
          <p:cNvPr id="8" name="Footer Placeholder 20"/>
          <p:cNvSpPr txBox="1">
            <a:spLocks/>
          </p:cNvSpPr>
          <p:nvPr userDrawn="1"/>
        </p:nvSpPr>
        <p:spPr>
          <a:xfrm>
            <a:off x="1119670" y="6426404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72161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9" r:id="rId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pfs1w\C1300-C1399\C1308_MREA_Sandia\Working_Files\QGIS%20Plugin\stressor_receptor_calc.zi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 the latest version of the plugin as a zip file from </a:t>
            </a:r>
            <a:r>
              <a:rPr lang="en-US" u="sng" dirty="0">
                <a:hlinkClick r:id="rId2"/>
              </a:rPr>
              <a:t>\\pfs1w\C1300-C1399\C1308_MREA_Sandia\Working_Files\QGIS Plugin\stressor_receptor_calc.zip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QGIS go to Plugins – Manage and Install Plugins – Install from ZIP. Select the zip file referenced above in the path box and select Install. Select OK for any security </a:t>
            </a:r>
            <a:r>
              <a:rPr lang="en-US" dirty="0" smtClean="0"/>
              <a:t>warnings</a:t>
            </a:r>
          </a:p>
          <a:p>
            <a:r>
              <a:rPr lang="en-US" dirty="0"/>
              <a:t>The NetCDF Python library will need to be installed for QGIS. To install, navigate to C:\Program Files\QGIS 3.16\. Run OSGeo4W.bat as an </a:t>
            </a:r>
            <a:r>
              <a:rPr lang="en-US" dirty="0" smtClean="0"/>
              <a:t>Administrator</a:t>
            </a:r>
          </a:p>
          <a:p>
            <a:r>
              <a:rPr lang="en-US" dirty="0"/>
              <a:t>At the prompt enter py3_env and hit Enter. </a:t>
            </a:r>
            <a:r>
              <a:rPr lang="en-US"/>
              <a:t>Then enter pip install netcdf4 and hit 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of Plugin Interface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1123628"/>
            <a:ext cx="4553585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Velocity variable </a:t>
            </a:r>
            <a:r>
              <a:rPr lang="en-US" dirty="0" smtClean="0"/>
              <a:t>Oregon WEC trial map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7" y="977027"/>
            <a:ext cx="4603188" cy="5267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01" y="1442316"/>
            <a:ext cx="330563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4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9019194" cy="565041"/>
          </a:xfrm>
        </p:spPr>
        <p:txBody>
          <a:bodyPr>
            <a:normAutofit fontScale="90000"/>
          </a:bodyPr>
          <a:lstStyle/>
          <a:p>
            <a:r>
              <a:rPr lang="en-US" dirty="0"/>
              <a:t>Velocity variable </a:t>
            </a:r>
            <a:r>
              <a:rPr lang="en-US" dirty="0" smtClean="0"/>
              <a:t>Oregon WEC table of inputs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7" y="977027"/>
            <a:ext cx="4779852" cy="53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Taumax</a:t>
            </a:r>
            <a:r>
              <a:rPr lang="en-US" dirty="0"/>
              <a:t> variable </a:t>
            </a:r>
            <a:r>
              <a:rPr lang="en-US" dirty="0" smtClean="0"/>
              <a:t>Oregon WEC trial map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1155469"/>
            <a:ext cx="4646699" cy="5248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28" y="1345225"/>
            <a:ext cx="286742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9249" y="411986"/>
            <a:ext cx="8919441" cy="56504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/>
              <a:t>Taumax</a:t>
            </a:r>
            <a:r>
              <a:rPr lang="en-US" dirty="0"/>
              <a:t> variable </a:t>
            </a:r>
            <a:r>
              <a:rPr lang="en-US" dirty="0" smtClean="0"/>
              <a:t>Oregon WEC table of inputs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1" y="855171"/>
            <a:ext cx="4971011" cy="55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map of </a:t>
            </a:r>
            <a:r>
              <a:rPr lang="en-US" dirty="0" smtClean="0"/>
              <a:t>one </a:t>
            </a:r>
            <a:r>
              <a:rPr lang="en-US" dirty="0"/>
              <a:t>set of Tanana </a:t>
            </a:r>
            <a:br>
              <a:rPr lang="en-US" dirty="0"/>
            </a:br>
            <a:r>
              <a:rPr lang="en-US" dirty="0"/>
              <a:t> WEC r</a:t>
            </a:r>
            <a:r>
              <a:rPr lang="en-US" dirty="0" smtClean="0"/>
              <a:t>uns </a:t>
            </a:r>
            <a:r>
              <a:rPr lang="en-US" dirty="0"/>
              <a:t>(100 year with-without)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466925"/>
            <a:ext cx="4690896" cy="4304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9" y="1466925"/>
            <a:ext cx="325800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map of one set of Tanana </a:t>
            </a:r>
            <a:br>
              <a:rPr lang="en-US" dirty="0"/>
            </a:br>
            <a:r>
              <a:rPr lang="en-US" dirty="0" smtClean="0"/>
              <a:t>WEC </a:t>
            </a:r>
            <a:r>
              <a:rPr lang="en-US" dirty="0"/>
              <a:t>runs (100 year with-without</a:t>
            </a:r>
            <a:r>
              <a:rPr lang="en-US" dirty="0" smtClean="0"/>
              <a:t>) table of inputs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277"/>
          <a:stretch/>
        </p:blipFill>
        <p:spPr>
          <a:xfrm>
            <a:off x="2129364" y="1428280"/>
            <a:ext cx="4965382" cy="48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103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BD9D9871-7359-4FD3-B1B4-90FDE24D84E4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90DE32A4-3A4A-4BF4-AFDF-34A9206A7E5F}" vid="{76316FF1-E187-420D-B800-2E80CB695908}"/>
    </a:ext>
  </a:extLst>
</a:theme>
</file>

<file path=ppt/theme/theme3.xml><?xml version="1.0" encoding="utf-8"?>
<a:theme xmlns:a="http://schemas.openxmlformats.org/drawingml/2006/main" name="boilerplate slides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90DE32A4-3A4A-4BF4-AFDF-34A9206A7E5F}" vid="{8C5C4EAA-43D9-4D48-BDB2-F803BA5E6DFD}"/>
    </a:ext>
  </a:extLst>
</a:theme>
</file>

<file path=ppt/theme/theme4.xml><?xml version="1.0" encoding="utf-8"?>
<a:theme xmlns:a="http://schemas.openxmlformats.org/drawingml/2006/main" name="divider slide_dark blu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708D84C2-EEE5-4E7E-83CC-ECB010F6C4EF}"/>
    </a:ext>
  </a:extLst>
</a:theme>
</file>

<file path=ppt/theme/theme5.xml><?xml version="1.0" encoding="utf-8"?>
<a:theme xmlns:a="http://schemas.openxmlformats.org/drawingml/2006/main" name="divider slide_light blu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DCD7C8EF-089E-464F-9B71-2877BDF974C6}"/>
    </a:ext>
  </a:extLst>
</a:theme>
</file>

<file path=ppt/theme/theme6.xml><?xml version="1.0" encoding="utf-8"?>
<a:theme xmlns:a="http://schemas.openxmlformats.org/drawingml/2006/main" name="divider slide_orang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DDBCE352-49E4-4ADA-8318-4162406B7D6E}"/>
    </a:ext>
  </a:extLst>
</a:theme>
</file>

<file path=ppt/theme/theme7.xml><?xml version="1.0" encoding="utf-8"?>
<a:theme xmlns:a="http://schemas.openxmlformats.org/drawingml/2006/main" name="blue side bar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3788AB4E-B16F-4AF1-BB08-A79D339D599A}"/>
    </a:ext>
  </a:extLst>
</a:theme>
</file>

<file path=ppt/theme/theme8.xml><?xml version="1.0" encoding="utf-8"?>
<a:theme xmlns:a="http://schemas.openxmlformats.org/drawingml/2006/main" name="blank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7819F9C8-942D-4BE1-B40A-2AEDCB13796F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EA99FA-B3AF-4D11-A668-D334B4310F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94838a-60c2-4faf-8b6c-066ed71bc279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3AC71B-21DD-4202-9EC5-E61E06A892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96278A-93D8-47CA-B32C-FDC72293BF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Integral_01_2021</Template>
  <TotalTime>27</TotalTime>
  <Words>163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FreesiaUPC</vt:lpstr>
      <vt:lpstr>Open Sans</vt:lpstr>
      <vt:lpstr>Palatino Linotype</vt:lpstr>
      <vt:lpstr>Verdana</vt:lpstr>
      <vt:lpstr>ZapfDingbatsITC</vt:lpstr>
      <vt:lpstr>title slide</vt:lpstr>
      <vt:lpstr>Integral</vt:lpstr>
      <vt:lpstr>boilerplate slides</vt:lpstr>
      <vt:lpstr>divider slide_dark blue</vt:lpstr>
      <vt:lpstr>divider slide_light blue</vt:lpstr>
      <vt:lpstr>divider slide_orange</vt:lpstr>
      <vt:lpstr>blue side bar</vt:lpstr>
      <vt:lpstr>blank</vt:lpstr>
      <vt:lpstr>Install</vt:lpstr>
      <vt:lpstr>Image of Plugin Interface</vt:lpstr>
      <vt:lpstr>Velocity variable Oregon WEC trial map</vt:lpstr>
      <vt:lpstr>Velocity variable Oregon WEC table of inputs</vt:lpstr>
      <vt:lpstr>Taumax variable Oregon WEC trial map</vt:lpstr>
      <vt:lpstr>Taumax variable Oregon WEC table of inputs</vt:lpstr>
      <vt:lpstr>Difference map of one set of Tanana   WEC runs (100 year with-without) </vt:lpstr>
      <vt:lpstr>Difference map of one set of Tanana  WEC runs (100 year with-without) table of inputs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 Pendleton</dc:creator>
  <dc:description>Released September 12, 2019</dc:description>
  <cp:lastModifiedBy>Eben Pendleton</cp:lastModifiedBy>
  <cp:revision>13</cp:revision>
  <cp:lastPrinted>2019-05-06T16:07:49Z</cp:lastPrinted>
  <dcterms:created xsi:type="dcterms:W3CDTF">2021-09-22T18:51:30Z</dcterms:created>
  <dcterms:modified xsi:type="dcterms:W3CDTF">2021-09-22T19:49:46Z</dcterms:modified>
  <cp:category>Standard size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